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Lst>
  <p:sldSz cy="5143500" cx="9144000"/>
  <p:notesSz cx="6858000" cy="9144000"/>
  <p:embeddedFontLst>
    <p:embeddedFont>
      <p:font typeface="Roboto"/>
      <p:regular r:id="rId22"/>
      <p:bold r:id="rId23"/>
      <p:italic r:id="rId24"/>
      <p:boldItalic r:id="rId2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 uri="GoogleSlidesCustomDataVersion2">
      <go:slidesCustomData xmlns:go="http://customooxmlschemas.google.com/" r:id="rId26" roundtripDataSignature="AMtx7mjXnncy9BdVhAli/81tte777ZuPP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318EB174-1E93-4C64-A434-6A13DC0811CA}">
  <a:tblStyle styleId="{318EB174-1E93-4C64-A434-6A13DC0811CA}" styleName="Table_0">
    <a:wholeTbl>
      <a:tcTxStyle b="off" i="off">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font" Target="fonts/Roboto-regular.fntdata"/><Relationship Id="rId21" Type="http://schemas.openxmlformats.org/officeDocument/2006/relationships/slide" Target="slides/slide15.xml"/><Relationship Id="rId24" Type="http://schemas.openxmlformats.org/officeDocument/2006/relationships/font" Target="fonts/Roboto-italic.fntdata"/><Relationship Id="rId23" Type="http://schemas.openxmlformats.org/officeDocument/2006/relationships/font" Target="fonts/Roboto-bold.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customschemas.google.com/relationships/presentationmetadata" Target="metadata"/><Relationship Id="rId25" Type="http://schemas.openxmlformats.org/officeDocument/2006/relationships/font" Target="fonts/Roboto-boldItalic.fntdata"/><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1: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 name="Google Shape;5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p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0" name="Google Shape;120;p1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p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52" name="Google Shape;152;p1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7" name="Shape 157"/>
        <p:cNvGrpSpPr/>
        <p:nvPr/>
      </p:nvGrpSpPr>
      <p:grpSpPr>
        <a:xfrm>
          <a:off x="0" y="0"/>
          <a:ext cx="0" cy="0"/>
          <a:chOff x="0" y="0"/>
          <a:chExt cx="0" cy="0"/>
        </a:xfrm>
      </p:grpSpPr>
      <p:sp>
        <p:nvSpPr>
          <p:cNvPr id="158" name="Google Shape;158;p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59" name="Google Shape;159;p1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p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67" name="Google Shape;167;p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g26a4944b9f3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7" name="Google Shape;177;g26a4944b9f3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p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87" name="Google Shape;187;p1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p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9" name="Google Shape;59;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
              <a:t>This is a blank slide with notes</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p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3" name="Google Shape;63;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p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0" name="Google Shape;70;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p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7" name="Google Shape;77;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p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85" name="Google Shape;85;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p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2" name="Google Shape;92;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p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3" name="Google Shape;103;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p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0" name="Google Shape;110;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16"/>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16"/>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1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25"/>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25"/>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rm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0"/>
              </a:spcBef>
              <a:spcAft>
                <a:spcPts val="0"/>
              </a:spcAft>
              <a:buSzPts val="1400"/>
              <a:buChar char="○"/>
              <a:defRPr/>
            </a:lvl2pPr>
            <a:lvl3pPr indent="-317500" lvl="2" marL="1371600" algn="ctr">
              <a:lnSpc>
                <a:spcPct val="115000"/>
              </a:lnSpc>
              <a:spcBef>
                <a:spcPts val="0"/>
              </a:spcBef>
              <a:spcAft>
                <a:spcPts val="0"/>
              </a:spcAft>
              <a:buSzPts val="1400"/>
              <a:buChar char="■"/>
              <a:defRPr/>
            </a:lvl3pPr>
            <a:lvl4pPr indent="-317500" lvl="3" marL="1828800" algn="ctr">
              <a:lnSpc>
                <a:spcPct val="115000"/>
              </a:lnSpc>
              <a:spcBef>
                <a:spcPts val="0"/>
              </a:spcBef>
              <a:spcAft>
                <a:spcPts val="0"/>
              </a:spcAft>
              <a:buSzPts val="1400"/>
              <a:buChar char="●"/>
              <a:defRPr/>
            </a:lvl4pPr>
            <a:lvl5pPr indent="-317500" lvl="4" marL="2286000" algn="ctr">
              <a:lnSpc>
                <a:spcPct val="115000"/>
              </a:lnSpc>
              <a:spcBef>
                <a:spcPts val="0"/>
              </a:spcBef>
              <a:spcAft>
                <a:spcPts val="0"/>
              </a:spcAft>
              <a:buSzPts val="1400"/>
              <a:buChar char="○"/>
              <a:defRPr/>
            </a:lvl5pPr>
            <a:lvl6pPr indent="-317500" lvl="5" marL="2743200" algn="ctr">
              <a:lnSpc>
                <a:spcPct val="115000"/>
              </a:lnSpc>
              <a:spcBef>
                <a:spcPts val="0"/>
              </a:spcBef>
              <a:spcAft>
                <a:spcPts val="0"/>
              </a:spcAft>
              <a:buSzPts val="1400"/>
              <a:buChar char="■"/>
              <a:defRPr/>
            </a:lvl6pPr>
            <a:lvl7pPr indent="-317500" lvl="6" marL="3200400" algn="ctr">
              <a:lnSpc>
                <a:spcPct val="115000"/>
              </a:lnSpc>
              <a:spcBef>
                <a:spcPts val="0"/>
              </a:spcBef>
              <a:spcAft>
                <a:spcPts val="0"/>
              </a:spcAft>
              <a:buSzPts val="1400"/>
              <a:buChar char="●"/>
              <a:defRPr/>
            </a:lvl7pPr>
            <a:lvl8pPr indent="-317500" lvl="7" marL="3657600" algn="ctr">
              <a:lnSpc>
                <a:spcPct val="115000"/>
              </a:lnSpc>
              <a:spcBef>
                <a:spcPts val="0"/>
              </a:spcBef>
              <a:spcAft>
                <a:spcPts val="0"/>
              </a:spcAft>
              <a:buSzPts val="1400"/>
              <a:buChar char="○"/>
              <a:defRPr/>
            </a:lvl8pPr>
            <a:lvl9pPr indent="-317500" lvl="8" marL="4114800" algn="ctr">
              <a:lnSpc>
                <a:spcPct val="115000"/>
              </a:lnSpc>
              <a:spcBef>
                <a:spcPts val="0"/>
              </a:spcBef>
              <a:spcAft>
                <a:spcPts val="0"/>
              </a:spcAft>
              <a:buSzPts val="1400"/>
              <a:buChar char="■"/>
              <a:defRPr/>
            </a:lvl9pPr>
          </a:lstStyle>
          <a:p/>
        </p:txBody>
      </p:sp>
      <p:sp>
        <p:nvSpPr>
          <p:cNvPr id="47" name="Google Shape;47;p2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2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3" name="Shape 13"/>
        <p:cNvGrpSpPr/>
        <p:nvPr/>
      </p:nvGrpSpPr>
      <p:grpSpPr>
        <a:xfrm>
          <a:off x="0" y="0"/>
          <a:ext cx="0" cy="0"/>
          <a:chOff x="0" y="0"/>
          <a:chExt cx="0" cy="0"/>
        </a:xfrm>
      </p:grpSpPr>
      <p:sp>
        <p:nvSpPr>
          <p:cNvPr id="14" name="Google Shape;14;p17"/>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5" name="Google Shape;15;p17"/>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16" name="Google Shape;16;p1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17" name="Shape 17"/>
        <p:cNvGrpSpPr/>
        <p:nvPr/>
      </p:nvGrpSpPr>
      <p:grpSpPr>
        <a:xfrm>
          <a:off x="0" y="0"/>
          <a:ext cx="0" cy="0"/>
          <a:chOff x="0" y="0"/>
          <a:chExt cx="0" cy="0"/>
        </a:xfrm>
      </p:grpSpPr>
      <p:sp>
        <p:nvSpPr>
          <p:cNvPr id="18" name="Google Shape;18;p18"/>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9" name="Google Shape;19;p18"/>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20" name="Google Shape;20;p18"/>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21" name="Google Shape;21;p1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2" name="Shape 22"/>
        <p:cNvGrpSpPr/>
        <p:nvPr/>
      </p:nvGrpSpPr>
      <p:grpSpPr>
        <a:xfrm>
          <a:off x="0" y="0"/>
          <a:ext cx="0" cy="0"/>
          <a:chOff x="0" y="0"/>
          <a:chExt cx="0" cy="0"/>
        </a:xfrm>
      </p:grpSpPr>
      <p:sp>
        <p:nvSpPr>
          <p:cNvPr id="23" name="Google Shape;23;p19"/>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24" name="Google Shape;24;p1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20"/>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2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21"/>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0" name="Google Shape;30;p21"/>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rm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31" name="Google Shape;31;p2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22"/>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4" name="Google Shape;34;p2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23"/>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p23"/>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38" name="Google Shape;38;p23"/>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23"/>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40" name="Google Shape;40;p2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24"/>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rmAutofit/>
          </a:bodyPr>
          <a:lstStyle>
            <a:lvl1pPr indent="-228600" lvl="0" marL="457200" algn="l">
              <a:lnSpc>
                <a:spcPct val="100000"/>
              </a:lnSpc>
              <a:spcBef>
                <a:spcPts val="0"/>
              </a:spcBef>
              <a:spcAft>
                <a:spcPts val="0"/>
              </a:spcAft>
              <a:buSzPts val="1800"/>
              <a:buNone/>
              <a:defRPr/>
            </a:lvl1pPr>
          </a:lstStyle>
          <a:p/>
        </p:txBody>
      </p:sp>
      <p:sp>
        <p:nvSpPr>
          <p:cNvPr id="43" name="Google Shape;43;p2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5"/>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15"/>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1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5.jpg"/><Relationship Id="rId4" Type="http://schemas.openxmlformats.org/officeDocument/2006/relationships/hyperlink" Target="http://drive.google.com/file/d/1LvGzK4pBfNDqOQkCyK7mmzMJl0PmrTFG/view" TargetMode="External"/><Relationship Id="rId5" Type="http://schemas.openxmlformats.org/officeDocument/2006/relationships/image" Target="../media/image2.jpg"/><Relationship Id="rId6" Type="http://schemas.openxmlformats.org/officeDocument/2006/relationships/hyperlink" Target="http://drive.google.com/file/d/1VV51N__WJJQuqy76XC8SSw7hegWXoNYJ/view" TargetMode="External"/><Relationship Id="rId7" Type="http://schemas.openxmlformats.org/officeDocument/2006/relationships/image" Target="../media/image1.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hyperlink" Target="https://en.wikipedia.org/wiki/%22Hello,_World!%22_program" TargetMode="External"/><Relationship Id="rId4" Type="http://schemas.openxmlformats.org/officeDocument/2006/relationships/slide" Target="/ppt/slides/slid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6.png"/><Relationship Id="rId4" Type="http://schemas.openxmlformats.org/officeDocument/2006/relationships/image" Target="../media/image3.png"/><Relationship Id="rId5" Type="http://schemas.openxmlformats.org/officeDocument/2006/relationships/image" Target="../media/image7.png"/><Relationship Id="rId6"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p>
            <a:pPr indent="0" lvl="0" marL="0" rtl="0" algn="ctr">
              <a:lnSpc>
                <a:spcPct val="100000"/>
              </a:lnSpc>
              <a:spcBef>
                <a:spcPts val="0"/>
              </a:spcBef>
              <a:spcAft>
                <a:spcPts val="0"/>
              </a:spcAft>
              <a:buSzPts val="5200"/>
              <a:buNone/>
            </a:pPr>
            <a:r>
              <a:rPr lang="en"/>
              <a:t>This is a Title</a:t>
            </a:r>
            <a:endParaRPr/>
          </a:p>
        </p:txBody>
      </p:sp>
      <p:sp>
        <p:nvSpPr>
          <p:cNvPr id="55" name="Google Shape;55;p1"/>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p>
            <a:pPr indent="0" lvl="0" marL="0" rtl="0" algn="ctr">
              <a:lnSpc>
                <a:spcPct val="100000"/>
              </a:lnSpc>
              <a:spcBef>
                <a:spcPts val="0"/>
              </a:spcBef>
              <a:spcAft>
                <a:spcPts val="0"/>
              </a:spcAft>
              <a:buSzPts val="2800"/>
              <a:buNone/>
            </a:pPr>
            <a:r>
              <a:rPr lang="en"/>
              <a:t>This is a subtitle</a:t>
            </a:r>
            <a:endParaRPr/>
          </a:p>
        </p:txBody>
      </p:sp>
      <p:sp>
        <p:nvSpPr>
          <p:cNvPr id="56" name="Google Shape;56;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p>
            <a:pPr indent="0" lvl="0" marL="0" rtl="0" algn="r">
              <a:lnSpc>
                <a:spcPct val="100000"/>
              </a:lnSpc>
              <a:spcBef>
                <a:spcPts val="0"/>
              </a:spcBef>
              <a:spcAft>
                <a:spcPts val="0"/>
              </a:spcAft>
              <a:buSzPts val="1000"/>
              <a:buNone/>
            </a:pPr>
            <a:fld id="{00000000-1234-1234-1234-123412341234}" type="slidenum">
              <a:rPr lang="en"/>
              <a:t>‹#›</a:t>
            </a:fld>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10"/>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
              <a:t>Slide with Diagram</a:t>
            </a:r>
            <a:endParaRPr/>
          </a:p>
        </p:txBody>
      </p:sp>
      <p:sp>
        <p:nvSpPr>
          <p:cNvPr id="123" name="Google Shape;123;p1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p>
            <a:pPr indent="0" lvl="0" marL="0" rtl="0" algn="r">
              <a:lnSpc>
                <a:spcPct val="100000"/>
              </a:lnSpc>
              <a:spcBef>
                <a:spcPts val="0"/>
              </a:spcBef>
              <a:spcAft>
                <a:spcPts val="0"/>
              </a:spcAft>
              <a:buSzPts val="1000"/>
              <a:buNone/>
            </a:pPr>
            <a:fld id="{00000000-1234-1234-1234-123412341234}" type="slidenum">
              <a:rPr lang="en"/>
              <a:t>‹#›</a:t>
            </a:fld>
            <a:endParaRPr/>
          </a:p>
        </p:txBody>
      </p:sp>
      <p:sp>
        <p:nvSpPr>
          <p:cNvPr id="124" name="Google Shape;124;p10"/>
          <p:cNvSpPr/>
          <p:nvPr/>
        </p:nvSpPr>
        <p:spPr>
          <a:xfrm>
            <a:off x="3802943" y="1450850"/>
            <a:ext cx="1538100" cy="442500"/>
          </a:xfrm>
          <a:prstGeom prst="roundRect">
            <a:avLst>
              <a:gd fmla="val 50000" name="adj"/>
            </a:avLst>
          </a:prstGeom>
          <a:solidFill>
            <a:srgbClr val="0942A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000"/>
              <a:buFont typeface="Arial"/>
              <a:buNone/>
            </a:pPr>
            <a:r>
              <a:rPr b="0" i="0" lang="en" sz="1000" u="none" cap="none" strike="noStrike">
                <a:solidFill>
                  <a:srgbClr val="FFFFFF"/>
                </a:solidFill>
                <a:latin typeface="Roboto"/>
                <a:ea typeface="Roboto"/>
                <a:cs typeface="Roboto"/>
                <a:sym typeface="Roboto"/>
              </a:rPr>
              <a:t>Lorem Ipsum</a:t>
            </a:r>
            <a:endParaRPr b="0" i="0" sz="1400" u="none" cap="none" strike="noStrike">
              <a:solidFill>
                <a:srgbClr val="FFFFFF"/>
              </a:solidFill>
              <a:latin typeface="Arial"/>
              <a:ea typeface="Arial"/>
              <a:cs typeface="Arial"/>
              <a:sym typeface="Arial"/>
            </a:endParaRPr>
          </a:p>
        </p:txBody>
      </p:sp>
      <p:sp>
        <p:nvSpPr>
          <p:cNvPr id="125" name="Google Shape;125;p10"/>
          <p:cNvSpPr/>
          <p:nvPr/>
        </p:nvSpPr>
        <p:spPr>
          <a:xfrm>
            <a:off x="5573240" y="2350551"/>
            <a:ext cx="1538100" cy="442500"/>
          </a:xfrm>
          <a:prstGeom prst="roundRect">
            <a:avLst>
              <a:gd fmla="val 50000" name="adj"/>
            </a:avLst>
          </a:prstGeom>
          <a:solidFill>
            <a:srgbClr val="0D5CDF"/>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000"/>
              <a:buFont typeface="Arial"/>
              <a:buNone/>
            </a:pPr>
            <a:r>
              <a:rPr b="0" i="0" lang="en" sz="1000" u="none" cap="none" strike="noStrike">
                <a:solidFill>
                  <a:srgbClr val="FFFFFF"/>
                </a:solidFill>
                <a:latin typeface="Roboto"/>
                <a:ea typeface="Roboto"/>
                <a:cs typeface="Roboto"/>
                <a:sym typeface="Roboto"/>
              </a:rPr>
              <a:t>Lorem Ipsum</a:t>
            </a:r>
            <a:endParaRPr b="0" i="0" sz="1400" u="none" cap="none" strike="noStrike">
              <a:solidFill>
                <a:srgbClr val="FFFFFF"/>
              </a:solidFill>
              <a:latin typeface="Arial"/>
              <a:ea typeface="Arial"/>
              <a:cs typeface="Arial"/>
              <a:sym typeface="Arial"/>
            </a:endParaRPr>
          </a:p>
        </p:txBody>
      </p:sp>
      <p:sp>
        <p:nvSpPr>
          <p:cNvPr id="126" name="Google Shape;126;p10"/>
          <p:cNvSpPr/>
          <p:nvPr/>
        </p:nvSpPr>
        <p:spPr>
          <a:xfrm>
            <a:off x="2032647" y="2350551"/>
            <a:ext cx="1538100" cy="442500"/>
          </a:xfrm>
          <a:prstGeom prst="roundRect">
            <a:avLst>
              <a:gd fmla="val 50000" name="adj"/>
            </a:avLst>
          </a:prstGeom>
          <a:solidFill>
            <a:srgbClr val="0D5CDF"/>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000"/>
              <a:buFont typeface="Arial"/>
              <a:buNone/>
            </a:pPr>
            <a:r>
              <a:rPr b="0" i="0" lang="en" sz="1000" u="none" cap="none" strike="noStrike">
                <a:solidFill>
                  <a:srgbClr val="FFFFFF"/>
                </a:solidFill>
                <a:latin typeface="Roboto"/>
                <a:ea typeface="Roboto"/>
                <a:cs typeface="Roboto"/>
                <a:sym typeface="Roboto"/>
              </a:rPr>
              <a:t>Lorem Ipsum</a:t>
            </a:r>
            <a:endParaRPr b="0" i="0" sz="1400" u="none" cap="none" strike="noStrike">
              <a:solidFill>
                <a:srgbClr val="FFFFFF"/>
              </a:solidFill>
              <a:latin typeface="Arial"/>
              <a:ea typeface="Arial"/>
              <a:cs typeface="Arial"/>
              <a:sym typeface="Arial"/>
            </a:endParaRPr>
          </a:p>
        </p:txBody>
      </p:sp>
      <p:sp>
        <p:nvSpPr>
          <p:cNvPr id="127" name="Google Shape;127;p10"/>
          <p:cNvSpPr/>
          <p:nvPr/>
        </p:nvSpPr>
        <p:spPr>
          <a:xfrm>
            <a:off x="1187400" y="3250253"/>
            <a:ext cx="1538100" cy="4425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000"/>
              <a:buFont typeface="Arial"/>
              <a:buNone/>
            </a:pPr>
            <a:r>
              <a:rPr b="0" i="0" lang="en" sz="1000" u="none" cap="none" strike="noStrike">
                <a:solidFill>
                  <a:srgbClr val="FFFFFF"/>
                </a:solidFill>
                <a:latin typeface="Roboto"/>
                <a:ea typeface="Roboto"/>
                <a:cs typeface="Roboto"/>
                <a:sym typeface="Roboto"/>
              </a:rPr>
              <a:t>Lorem Ipsum</a:t>
            </a:r>
            <a:endParaRPr b="0" i="0" sz="1400" u="none" cap="none" strike="noStrike">
              <a:solidFill>
                <a:srgbClr val="FFFFFF"/>
              </a:solidFill>
              <a:latin typeface="Arial"/>
              <a:ea typeface="Arial"/>
              <a:cs typeface="Arial"/>
              <a:sym typeface="Arial"/>
            </a:endParaRPr>
          </a:p>
        </p:txBody>
      </p:sp>
      <p:sp>
        <p:nvSpPr>
          <p:cNvPr id="128" name="Google Shape;128;p10"/>
          <p:cNvSpPr/>
          <p:nvPr/>
        </p:nvSpPr>
        <p:spPr>
          <a:xfrm>
            <a:off x="2877893" y="3250253"/>
            <a:ext cx="1538100" cy="4425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000"/>
              <a:buFont typeface="Arial"/>
              <a:buNone/>
            </a:pPr>
            <a:r>
              <a:rPr b="0" i="0" lang="en" sz="1000" u="none" cap="none" strike="noStrike">
                <a:solidFill>
                  <a:srgbClr val="FFFFFF"/>
                </a:solidFill>
                <a:latin typeface="Roboto"/>
                <a:ea typeface="Roboto"/>
                <a:cs typeface="Roboto"/>
                <a:sym typeface="Roboto"/>
              </a:rPr>
              <a:t>Lorem Ipsum</a:t>
            </a:r>
            <a:endParaRPr b="0" i="0" sz="1400" u="none" cap="none" strike="noStrike">
              <a:solidFill>
                <a:srgbClr val="FFFFFF"/>
              </a:solidFill>
              <a:latin typeface="Arial"/>
              <a:ea typeface="Arial"/>
              <a:cs typeface="Arial"/>
              <a:sym typeface="Arial"/>
            </a:endParaRPr>
          </a:p>
        </p:txBody>
      </p:sp>
      <p:sp>
        <p:nvSpPr>
          <p:cNvPr id="129" name="Google Shape;129;p10"/>
          <p:cNvSpPr/>
          <p:nvPr/>
        </p:nvSpPr>
        <p:spPr>
          <a:xfrm>
            <a:off x="4728000" y="3250253"/>
            <a:ext cx="1538100" cy="4425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000"/>
              <a:buFont typeface="Arial"/>
              <a:buNone/>
            </a:pPr>
            <a:r>
              <a:rPr b="0" i="0" lang="en" sz="1000" u="none" cap="none" strike="noStrike">
                <a:solidFill>
                  <a:srgbClr val="FFFFFF"/>
                </a:solidFill>
                <a:latin typeface="Roboto"/>
                <a:ea typeface="Roboto"/>
                <a:cs typeface="Roboto"/>
                <a:sym typeface="Roboto"/>
              </a:rPr>
              <a:t>Lorem Ipsum</a:t>
            </a:r>
            <a:endParaRPr b="0" i="0" sz="1400" u="none" cap="none" strike="noStrike">
              <a:solidFill>
                <a:srgbClr val="FFFFFF"/>
              </a:solidFill>
              <a:latin typeface="Arial"/>
              <a:ea typeface="Arial"/>
              <a:cs typeface="Arial"/>
              <a:sym typeface="Arial"/>
            </a:endParaRPr>
          </a:p>
        </p:txBody>
      </p:sp>
      <p:sp>
        <p:nvSpPr>
          <p:cNvPr id="130" name="Google Shape;130;p10"/>
          <p:cNvSpPr/>
          <p:nvPr/>
        </p:nvSpPr>
        <p:spPr>
          <a:xfrm>
            <a:off x="6418493" y="3250253"/>
            <a:ext cx="1538100" cy="4425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000"/>
              <a:buFont typeface="Arial"/>
              <a:buNone/>
            </a:pPr>
            <a:r>
              <a:rPr b="0" i="0" lang="en" sz="1000" u="none" cap="none" strike="noStrike">
                <a:solidFill>
                  <a:srgbClr val="FFFFFF"/>
                </a:solidFill>
                <a:latin typeface="Roboto"/>
                <a:ea typeface="Roboto"/>
                <a:cs typeface="Roboto"/>
                <a:sym typeface="Roboto"/>
              </a:rPr>
              <a:t>Lorem Ipsum</a:t>
            </a:r>
            <a:endParaRPr b="0" i="0" sz="1400" u="none" cap="none" strike="noStrike">
              <a:solidFill>
                <a:srgbClr val="FFFFFF"/>
              </a:solidFill>
              <a:latin typeface="Arial"/>
              <a:ea typeface="Arial"/>
              <a:cs typeface="Arial"/>
              <a:sym typeface="Arial"/>
            </a:endParaRPr>
          </a:p>
        </p:txBody>
      </p:sp>
      <p:cxnSp>
        <p:nvCxnSpPr>
          <p:cNvPr id="131" name="Google Shape;131;p10"/>
          <p:cNvCxnSpPr>
            <a:stCxn id="124" idx="2"/>
            <a:endCxn id="125" idx="0"/>
          </p:cNvCxnSpPr>
          <p:nvPr/>
        </p:nvCxnSpPr>
        <p:spPr>
          <a:xfrm flipH="1" rot="-5400000">
            <a:off x="5228543" y="1236800"/>
            <a:ext cx="457200" cy="1770300"/>
          </a:xfrm>
          <a:prstGeom prst="bentConnector3">
            <a:avLst>
              <a:gd fmla="val 50000" name="adj1"/>
            </a:avLst>
          </a:prstGeom>
          <a:noFill/>
          <a:ln cap="flat" cmpd="sng" w="9525">
            <a:solidFill>
              <a:srgbClr val="C2C2C2"/>
            </a:solidFill>
            <a:prstDash val="solid"/>
            <a:round/>
            <a:headEnd len="sm" w="sm" type="none"/>
            <a:tailEnd len="sm" w="sm" type="none"/>
          </a:ln>
        </p:spPr>
      </p:cxnSp>
      <p:cxnSp>
        <p:nvCxnSpPr>
          <p:cNvPr id="132" name="Google Shape;132;p10"/>
          <p:cNvCxnSpPr>
            <a:stCxn id="126" idx="0"/>
            <a:endCxn id="124" idx="2"/>
          </p:cNvCxnSpPr>
          <p:nvPr/>
        </p:nvCxnSpPr>
        <p:spPr>
          <a:xfrm rot="-5400000">
            <a:off x="3458247" y="1236801"/>
            <a:ext cx="457200" cy="1770300"/>
          </a:xfrm>
          <a:prstGeom prst="bentConnector3">
            <a:avLst>
              <a:gd fmla="val 50000" name="adj1"/>
            </a:avLst>
          </a:prstGeom>
          <a:noFill/>
          <a:ln cap="flat" cmpd="sng" w="9525">
            <a:solidFill>
              <a:srgbClr val="C2C2C2"/>
            </a:solidFill>
            <a:prstDash val="solid"/>
            <a:round/>
            <a:headEnd len="sm" w="sm" type="none"/>
            <a:tailEnd len="sm" w="sm" type="none"/>
          </a:ln>
        </p:spPr>
      </p:cxnSp>
      <p:cxnSp>
        <p:nvCxnSpPr>
          <p:cNvPr id="133" name="Google Shape;133;p10"/>
          <p:cNvCxnSpPr>
            <a:stCxn id="126" idx="2"/>
            <a:endCxn id="128" idx="0"/>
          </p:cNvCxnSpPr>
          <p:nvPr/>
        </p:nvCxnSpPr>
        <p:spPr>
          <a:xfrm flipH="1" rot="-5400000">
            <a:off x="2995647" y="2599101"/>
            <a:ext cx="457200" cy="845100"/>
          </a:xfrm>
          <a:prstGeom prst="bentConnector3">
            <a:avLst>
              <a:gd fmla="val 50000" name="adj1"/>
            </a:avLst>
          </a:prstGeom>
          <a:noFill/>
          <a:ln cap="flat" cmpd="sng" w="9525">
            <a:solidFill>
              <a:srgbClr val="C2C2C2"/>
            </a:solidFill>
            <a:prstDash val="solid"/>
            <a:round/>
            <a:headEnd len="sm" w="sm" type="none"/>
            <a:tailEnd len="sm" w="sm" type="none"/>
          </a:ln>
        </p:spPr>
      </p:cxnSp>
      <p:cxnSp>
        <p:nvCxnSpPr>
          <p:cNvPr id="134" name="Google Shape;134;p10"/>
          <p:cNvCxnSpPr>
            <a:stCxn id="127" idx="0"/>
            <a:endCxn id="126" idx="2"/>
          </p:cNvCxnSpPr>
          <p:nvPr/>
        </p:nvCxnSpPr>
        <p:spPr>
          <a:xfrm rot="-5400000">
            <a:off x="2150400" y="2599103"/>
            <a:ext cx="457200" cy="845100"/>
          </a:xfrm>
          <a:prstGeom prst="bentConnector3">
            <a:avLst>
              <a:gd fmla="val 50000" name="adj1"/>
            </a:avLst>
          </a:prstGeom>
          <a:noFill/>
          <a:ln cap="flat" cmpd="sng" w="9525">
            <a:solidFill>
              <a:srgbClr val="C2C2C2"/>
            </a:solidFill>
            <a:prstDash val="solid"/>
            <a:round/>
            <a:headEnd len="sm" w="sm" type="none"/>
            <a:tailEnd len="sm" w="sm" type="none"/>
          </a:ln>
        </p:spPr>
      </p:cxnSp>
      <p:cxnSp>
        <p:nvCxnSpPr>
          <p:cNvPr id="135" name="Google Shape;135;p10"/>
          <p:cNvCxnSpPr>
            <a:stCxn id="125" idx="2"/>
            <a:endCxn id="130" idx="0"/>
          </p:cNvCxnSpPr>
          <p:nvPr/>
        </p:nvCxnSpPr>
        <p:spPr>
          <a:xfrm flipH="1" rot="-5400000">
            <a:off x="6536390" y="2598951"/>
            <a:ext cx="457200" cy="845400"/>
          </a:xfrm>
          <a:prstGeom prst="bentConnector3">
            <a:avLst>
              <a:gd fmla="val 50000" name="adj1"/>
            </a:avLst>
          </a:prstGeom>
          <a:noFill/>
          <a:ln cap="flat" cmpd="sng" w="9525">
            <a:solidFill>
              <a:srgbClr val="C2C2C2"/>
            </a:solidFill>
            <a:prstDash val="solid"/>
            <a:round/>
            <a:headEnd len="sm" w="sm" type="none"/>
            <a:tailEnd len="sm" w="sm" type="none"/>
          </a:ln>
        </p:spPr>
      </p:cxnSp>
      <p:cxnSp>
        <p:nvCxnSpPr>
          <p:cNvPr id="136" name="Google Shape;136;p10"/>
          <p:cNvCxnSpPr>
            <a:stCxn id="129" idx="0"/>
            <a:endCxn id="125" idx="2"/>
          </p:cNvCxnSpPr>
          <p:nvPr/>
        </p:nvCxnSpPr>
        <p:spPr>
          <a:xfrm rot="-5400000">
            <a:off x="5691000" y="2599103"/>
            <a:ext cx="457200" cy="845100"/>
          </a:xfrm>
          <a:prstGeom prst="bentConnector3">
            <a:avLst>
              <a:gd fmla="val 50000" name="adj1"/>
            </a:avLst>
          </a:prstGeom>
          <a:noFill/>
          <a:ln cap="flat" cmpd="sng" w="9525">
            <a:solidFill>
              <a:srgbClr val="C2C2C2"/>
            </a:solidFill>
            <a:prstDash val="solid"/>
            <a:round/>
            <a:headEnd len="sm" w="sm" type="none"/>
            <a:tailEnd len="sm" w="sm" type="none"/>
          </a:ln>
        </p:spPr>
      </p:cxnSp>
      <p:sp>
        <p:nvSpPr>
          <p:cNvPr id="137" name="Google Shape;137;p10"/>
          <p:cNvSpPr/>
          <p:nvPr/>
        </p:nvSpPr>
        <p:spPr>
          <a:xfrm>
            <a:off x="3802943" y="1450850"/>
            <a:ext cx="1538100" cy="442500"/>
          </a:xfrm>
          <a:prstGeom prst="roundRect">
            <a:avLst>
              <a:gd fmla="val 50000" name="adj"/>
            </a:avLst>
          </a:prstGeom>
          <a:solidFill>
            <a:srgbClr val="0942A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000"/>
              <a:buFont typeface="Arial"/>
              <a:buNone/>
            </a:pPr>
            <a:r>
              <a:rPr b="0" i="0" lang="en" sz="1000" u="none" cap="none" strike="noStrike">
                <a:solidFill>
                  <a:srgbClr val="FFFFFF"/>
                </a:solidFill>
                <a:latin typeface="Roboto"/>
                <a:ea typeface="Roboto"/>
                <a:cs typeface="Roboto"/>
                <a:sym typeface="Roboto"/>
              </a:rPr>
              <a:t>Lorem Ipsum</a:t>
            </a:r>
            <a:endParaRPr b="0" i="0" sz="1400" u="none" cap="none" strike="noStrike">
              <a:solidFill>
                <a:srgbClr val="FFFFFF"/>
              </a:solidFill>
              <a:latin typeface="Arial"/>
              <a:ea typeface="Arial"/>
              <a:cs typeface="Arial"/>
              <a:sym typeface="Arial"/>
            </a:endParaRPr>
          </a:p>
        </p:txBody>
      </p:sp>
      <p:sp>
        <p:nvSpPr>
          <p:cNvPr id="138" name="Google Shape;138;p10"/>
          <p:cNvSpPr/>
          <p:nvPr/>
        </p:nvSpPr>
        <p:spPr>
          <a:xfrm>
            <a:off x="5573240" y="2350551"/>
            <a:ext cx="1538100" cy="442500"/>
          </a:xfrm>
          <a:prstGeom prst="roundRect">
            <a:avLst>
              <a:gd fmla="val 50000" name="adj"/>
            </a:avLst>
          </a:prstGeom>
          <a:solidFill>
            <a:srgbClr val="0D5CDF"/>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000"/>
              <a:buFont typeface="Arial"/>
              <a:buNone/>
            </a:pPr>
            <a:r>
              <a:rPr b="0" i="0" lang="en" sz="1000" u="none" cap="none" strike="noStrike">
                <a:solidFill>
                  <a:srgbClr val="FFFFFF"/>
                </a:solidFill>
                <a:latin typeface="Roboto"/>
                <a:ea typeface="Roboto"/>
                <a:cs typeface="Roboto"/>
                <a:sym typeface="Roboto"/>
              </a:rPr>
              <a:t>Lorem Ipsu</a:t>
            </a:r>
            <a:r>
              <a:rPr b="0" i="0" lang="en" sz="1000" u="none" cap="none" strike="noStrike">
                <a:solidFill>
                  <a:srgbClr val="FFFFFF"/>
                </a:solidFill>
                <a:latin typeface="Roboto"/>
                <a:ea typeface="Roboto"/>
                <a:cs typeface="Roboto"/>
                <a:sym typeface="Roboto"/>
              </a:rPr>
              <a:t>m</a:t>
            </a:r>
            <a:endParaRPr b="0" i="0" sz="1400" u="none" cap="none" strike="noStrike">
              <a:solidFill>
                <a:srgbClr val="FFFFFF"/>
              </a:solidFill>
              <a:latin typeface="Arial"/>
              <a:ea typeface="Arial"/>
              <a:cs typeface="Arial"/>
              <a:sym typeface="Arial"/>
            </a:endParaRPr>
          </a:p>
        </p:txBody>
      </p:sp>
      <p:sp>
        <p:nvSpPr>
          <p:cNvPr id="139" name="Google Shape;139;p10"/>
          <p:cNvSpPr/>
          <p:nvPr/>
        </p:nvSpPr>
        <p:spPr>
          <a:xfrm>
            <a:off x="2032647" y="2350551"/>
            <a:ext cx="1538100" cy="442500"/>
          </a:xfrm>
          <a:prstGeom prst="roundRect">
            <a:avLst>
              <a:gd fmla="val 50000" name="adj"/>
            </a:avLst>
          </a:prstGeom>
          <a:solidFill>
            <a:srgbClr val="0D5CDF"/>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000"/>
              <a:buFont typeface="Arial"/>
              <a:buNone/>
            </a:pPr>
            <a:r>
              <a:rPr b="0" i="0" lang="en" sz="1000" u="none" cap="none" strike="noStrike">
                <a:solidFill>
                  <a:srgbClr val="FFFFFF"/>
                </a:solidFill>
                <a:latin typeface="Roboto"/>
                <a:ea typeface="Roboto"/>
                <a:cs typeface="Roboto"/>
                <a:sym typeface="Roboto"/>
              </a:rPr>
              <a:t>Lorem Ipsum</a:t>
            </a:r>
            <a:endParaRPr b="0" i="0" sz="1400" u="none" cap="none" strike="noStrike">
              <a:solidFill>
                <a:srgbClr val="FFFFFF"/>
              </a:solidFill>
              <a:latin typeface="Arial"/>
              <a:ea typeface="Arial"/>
              <a:cs typeface="Arial"/>
              <a:sym typeface="Arial"/>
            </a:endParaRPr>
          </a:p>
        </p:txBody>
      </p:sp>
      <p:sp>
        <p:nvSpPr>
          <p:cNvPr id="140" name="Google Shape;140;p10"/>
          <p:cNvSpPr/>
          <p:nvPr/>
        </p:nvSpPr>
        <p:spPr>
          <a:xfrm>
            <a:off x="1187400" y="3250253"/>
            <a:ext cx="1538100" cy="4425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000"/>
              <a:buFont typeface="Arial"/>
              <a:buNone/>
            </a:pPr>
            <a:r>
              <a:rPr b="0" i="0" lang="en" sz="1000" u="none" cap="none" strike="noStrike">
                <a:solidFill>
                  <a:srgbClr val="FFFFFF"/>
                </a:solidFill>
                <a:latin typeface="Roboto"/>
                <a:ea typeface="Roboto"/>
                <a:cs typeface="Roboto"/>
                <a:sym typeface="Roboto"/>
              </a:rPr>
              <a:t>Lorem Ipsum</a:t>
            </a:r>
            <a:endParaRPr b="0" i="0" sz="1400" u="none" cap="none" strike="noStrike">
              <a:solidFill>
                <a:srgbClr val="FFFFFF"/>
              </a:solidFill>
              <a:latin typeface="Arial"/>
              <a:ea typeface="Arial"/>
              <a:cs typeface="Arial"/>
              <a:sym typeface="Arial"/>
            </a:endParaRPr>
          </a:p>
        </p:txBody>
      </p:sp>
      <p:sp>
        <p:nvSpPr>
          <p:cNvPr id="141" name="Google Shape;141;p10"/>
          <p:cNvSpPr/>
          <p:nvPr/>
        </p:nvSpPr>
        <p:spPr>
          <a:xfrm>
            <a:off x="2877893" y="3250253"/>
            <a:ext cx="1538100" cy="4425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000"/>
              <a:buFont typeface="Arial"/>
              <a:buNone/>
            </a:pPr>
            <a:r>
              <a:rPr b="0" i="0" lang="en" sz="1000" u="none" cap="none" strike="noStrike">
                <a:solidFill>
                  <a:srgbClr val="FFFFFF"/>
                </a:solidFill>
                <a:latin typeface="Roboto"/>
                <a:ea typeface="Roboto"/>
                <a:cs typeface="Roboto"/>
                <a:sym typeface="Roboto"/>
              </a:rPr>
              <a:t>Lorem Ipsum</a:t>
            </a:r>
            <a:endParaRPr b="0" i="0" sz="1400" u="none" cap="none" strike="noStrike">
              <a:solidFill>
                <a:srgbClr val="FFFFFF"/>
              </a:solidFill>
              <a:latin typeface="Arial"/>
              <a:ea typeface="Arial"/>
              <a:cs typeface="Arial"/>
              <a:sym typeface="Arial"/>
            </a:endParaRPr>
          </a:p>
        </p:txBody>
      </p:sp>
      <p:sp>
        <p:nvSpPr>
          <p:cNvPr id="142" name="Google Shape;142;p10"/>
          <p:cNvSpPr/>
          <p:nvPr/>
        </p:nvSpPr>
        <p:spPr>
          <a:xfrm>
            <a:off x="4728000" y="3250253"/>
            <a:ext cx="1538100" cy="4425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000"/>
              <a:buFont typeface="Arial"/>
              <a:buNone/>
            </a:pPr>
            <a:r>
              <a:rPr b="0" i="0" lang="en" sz="1000" u="none" cap="none" strike="noStrike">
                <a:solidFill>
                  <a:srgbClr val="FFFFFF"/>
                </a:solidFill>
                <a:latin typeface="Roboto"/>
                <a:ea typeface="Roboto"/>
                <a:cs typeface="Roboto"/>
                <a:sym typeface="Roboto"/>
              </a:rPr>
              <a:t>Lorem Ipsum</a:t>
            </a:r>
            <a:endParaRPr b="0" i="0" sz="1400" u="none" cap="none" strike="noStrike">
              <a:solidFill>
                <a:srgbClr val="FFFFFF"/>
              </a:solidFill>
              <a:latin typeface="Arial"/>
              <a:ea typeface="Arial"/>
              <a:cs typeface="Arial"/>
              <a:sym typeface="Arial"/>
            </a:endParaRPr>
          </a:p>
        </p:txBody>
      </p:sp>
      <p:sp>
        <p:nvSpPr>
          <p:cNvPr id="143" name="Google Shape;143;p10"/>
          <p:cNvSpPr/>
          <p:nvPr/>
        </p:nvSpPr>
        <p:spPr>
          <a:xfrm>
            <a:off x="6418493" y="3250253"/>
            <a:ext cx="1538100" cy="4425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000"/>
              <a:buFont typeface="Arial"/>
              <a:buNone/>
            </a:pPr>
            <a:r>
              <a:rPr b="0" i="0" lang="en" sz="1000" u="none" cap="none" strike="noStrike">
                <a:solidFill>
                  <a:srgbClr val="FFFFFF"/>
                </a:solidFill>
                <a:latin typeface="Roboto"/>
                <a:ea typeface="Roboto"/>
                <a:cs typeface="Roboto"/>
                <a:sym typeface="Roboto"/>
              </a:rPr>
              <a:t>Lorem Ipsum</a:t>
            </a:r>
            <a:endParaRPr b="0" i="0" sz="1400" u="none" cap="none" strike="noStrike">
              <a:solidFill>
                <a:srgbClr val="FFFFFF"/>
              </a:solidFill>
              <a:latin typeface="Arial"/>
              <a:ea typeface="Arial"/>
              <a:cs typeface="Arial"/>
              <a:sym typeface="Arial"/>
            </a:endParaRPr>
          </a:p>
        </p:txBody>
      </p:sp>
      <p:cxnSp>
        <p:nvCxnSpPr>
          <p:cNvPr id="144" name="Google Shape;144;p10"/>
          <p:cNvCxnSpPr>
            <a:stCxn id="137" idx="2"/>
            <a:endCxn id="138" idx="0"/>
          </p:cNvCxnSpPr>
          <p:nvPr/>
        </p:nvCxnSpPr>
        <p:spPr>
          <a:xfrm flipH="1" rot="-5400000">
            <a:off x="5228543" y="1236800"/>
            <a:ext cx="457200" cy="1770300"/>
          </a:xfrm>
          <a:prstGeom prst="bentConnector3">
            <a:avLst>
              <a:gd fmla="val 50000" name="adj1"/>
            </a:avLst>
          </a:prstGeom>
          <a:noFill/>
          <a:ln cap="flat" cmpd="sng" w="9525">
            <a:solidFill>
              <a:srgbClr val="C2C2C2"/>
            </a:solidFill>
            <a:prstDash val="solid"/>
            <a:round/>
            <a:headEnd len="sm" w="sm" type="none"/>
            <a:tailEnd len="sm" w="sm" type="none"/>
          </a:ln>
        </p:spPr>
      </p:cxnSp>
      <p:cxnSp>
        <p:nvCxnSpPr>
          <p:cNvPr id="145" name="Google Shape;145;p10"/>
          <p:cNvCxnSpPr>
            <a:stCxn id="139" idx="0"/>
            <a:endCxn id="137" idx="2"/>
          </p:cNvCxnSpPr>
          <p:nvPr/>
        </p:nvCxnSpPr>
        <p:spPr>
          <a:xfrm rot="-5400000">
            <a:off x="3458247" y="1236801"/>
            <a:ext cx="457200" cy="1770300"/>
          </a:xfrm>
          <a:prstGeom prst="bentConnector3">
            <a:avLst>
              <a:gd fmla="val 50000" name="adj1"/>
            </a:avLst>
          </a:prstGeom>
          <a:noFill/>
          <a:ln cap="flat" cmpd="sng" w="9525">
            <a:solidFill>
              <a:srgbClr val="C2C2C2"/>
            </a:solidFill>
            <a:prstDash val="solid"/>
            <a:round/>
            <a:headEnd len="sm" w="sm" type="none"/>
            <a:tailEnd len="sm" w="sm" type="none"/>
          </a:ln>
        </p:spPr>
      </p:cxnSp>
      <p:cxnSp>
        <p:nvCxnSpPr>
          <p:cNvPr id="146" name="Google Shape;146;p10"/>
          <p:cNvCxnSpPr>
            <a:stCxn id="139" idx="2"/>
            <a:endCxn id="141" idx="0"/>
          </p:cNvCxnSpPr>
          <p:nvPr/>
        </p:nvCxnSpPr>
        <p:spPr>
          <a:xfrm flipH="1" rot="-5400000">
            <a:off x="2995647" y="2599101"/>
            <a:ext cx="457200" cy="845100"/>
          </a:xfrm>
          <a:prstGeom prst="bentConnector3">
            <a:avLst>
              <a:gd fmla="val 50000" name="adj1"/>
            </a:avLst>
          </a:prstGeom>
          <a:noFill/>
          <a:ln cap="flat" cmpd="sng" w="9525">
            <a:solidFill>
              <a:srgbClr val="C2C2C2"/>
            </a:solidFill>
            <a:prstDash val="solid"/>
            <a:round/>
            <a:headEnd len="sm" w="sm" type="none"/>
            <a:tailEnd len="sm" w="sm" type="none"/>
          </a:ln>
        </p:spPr>
      </p:cxnSp>
      <p:cxnSp>
        <p:nvCxnSpPr>
          <p:cNvPr id="147" name="Google Shape;147;p10"/>
          <p:cNvCxnSpPr>
            <a:stCxn id="140" idx="0"/>
            <a:endCxn id="139" idx="2"/>
          </p:cNvCxnSpPr>
          <p:nvPr/>
        </p:nvCxnSpPr>
        <p:spPr>
          <a:xfrm rot="-5400000">
            <a:off x="2150400" y="2599103"/>
            <a:ext cx="457200" cy="845100"/>
          </a:xfrm>
          <a:prstGeom prst="bentConnector3">
            <a:avLst>
              <a:gd fmla="val 50000" name="adj1"/>
            </a:avLst>
          </a:prstGeom>
          <a:noFill/>
          <a:ln cap="flat" cmpd="sng" w="9525">
            <a:solidFill>
              <a:srgbClr val="C2C2C2"/>
            </a:solidFill>
            <a:prstDash val="solid"/>
            <a:round/>
            <a:headEnd len="sm" w="sm" type="none"/>
            <a:tailEnd len="sm" w="sm" type="none"/>
          </a:ln>
        </p:spPr>
      </p:cxnSp>
      <p:cxnSp>
        <p:nvCxnSpPr>
          <p:cNvPr id="148" name="Google Shape;148;p10"/>
          <p:cNvCxnSpPr>
            <a:stCxn id="138" idx="2"/>
            <a:endCxn id="143" idx="0"/>
          </p:cNvCxnSpPr>
          <p:nvPr/>
        </p:nvCxnSpPr>
        <p:spPr>
          <a:xfrm flipH="1" rot="-5400000">
            <a:off x="6536390" y="2598951"/>
            <a:ext cx="457200" cy="845400"/>
          </a:xfrm>
          <a:prstGeom prst="bentConnector3">
            <a:avLst>
              <a:gd fmla="val 50000" name="adj1"/>
            </a:avLst>
          </a:prstGeom>
          <a:noFill/>
          <a:ln cap="flat" cmpd="sng" w="9525">
            <a:solidFill>
              <a:srgbClr val="C2C2C2"/>
            </a:solidFill>
            <a:prstDash val="solid"/>
            <a:round/>
            <a:headEnd len="sm" w="sm" type="none"/>
            <a:tailEnd len="sm" w="sm" type="none"/>
          </a:ln>
        </p:spPr>
      </p:cxnSp>
      <p:cxnSp>
        <p:nvCxnSpPr>
          <p:cNvPr id="149" name="Google Shape;149;p10"/>
          <p:cNvCxnSpPr>
            <a:stCxn id="142" idx="0"/>
            <a:endCxn id="138" idx="2"/>
          </p:cNvCxnSpPr>
          <p:nvPr/>
        </p:nvCxnSpPr>
        <p:spPr>
          <a:xfrm rot="-5400000">
            <a:off x="5691000" y="2599103"/>
            <a:ext cx="457200" cy="845100"/>
          </a:xfrm>
          <a:prstGeom prst="bentConnector3">
            <a:avLst>
              <a:gd fmla="val 50000" name="adj1"/>
            </a:avLst>
          </a:prstGeom>
          <a:noFill/>
          <a:ln cap="flat" cmpd="sng" w="9525">
            <a:solidFill>
              <a:srgbClr val="C2C2C2"/>
            </a:solidFill>
            <a:prstDash val="solid"/>
            <a:round/>
            <a:headEnd len="sm" w="sm" type="none"/>
            <a:tailEnd len="sm" w="sm" type="none"/>
          </a:ln>
        </p:spPr>
      </p:cxn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p1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b="1" lang="en"/>
              <a:t>Slide with styling</a:t>
            </a:r>
            <a:endParaRPr b="1"/>
          </a:p>
        </p:txBody>
      </p:sp>
      <p:sp>
        <p:nvSpPr>
          <p:cNvPr id="155" name="Google Shape;155;p1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p>
            <a:pPr indent="0" lvl="0" marL="0" rtl="0" algn="r">
              <a:lnSpc>
                <a:spcPct val="100000"/>
              </a:lnSpc>
              <a:spcBef>
                <a:spcPts val="0"/>
              </a:spcBef>
              <a:spcAft>
                <a:spcPts val="0"/>
              </a:spcAft>
              <a:buSzPts val="1000"/>
              <a:buNone/>
            </a:pPr>
            <a:fld id="{00000000-1234-1234-1234-123412341234}" type="slidenum">
              <a:rPr lang="en"/>
              <a:t>‹#›</a:t>
            </a:fld>
            <a:endParaRPr/>
          </a:p>
        </p:txBody>
      </p:sp>
      <p:sp>
        <p:nvSpPr>
          <p:cNvPr id="156" name="Google Shape;156;p1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0"/>
              </a:spcBef>
              <a:spcAft>
                <a:spcPts val="0"/>
              </a:spcAft>
              <a:buSzPts val="1800"/>
              <a:buNone/>
            </a:pPr>
            <a:r>
              <a:rPr b="1" lang="en"/>
              <a:t>bold</a:t>
            </a:r>
            <a:endParaRPr b="1"/>
          </a:p>
          <a:p>
            <a:pPr indent="0" lvl="0" marL="0" rtl="0" algn="l">
              <a:lnSpc>
                <a:spcPct val="115000"/>
              </a:lnSpc>
              <a:spcBef>
                <a:spcPts val="1200"/>
              </a:spcBef>
              <a:spcAft>
                <a:spcPts val="0"/>
              </a:spcAft>
              <a:buSzPts val="1800"/>
              <a:buNone/>
            </a:pPr>
            <a:r>
              <a:rPr i="1" lang="en"/>
              <a:t>Italic</a:t>
            </a:r>
            <a:endParaRPr i="1"/>
          </a:p>
          <a:p>
            <a:pPr indent="0" lvl="0" marL="0" rtl="0" algn="l">
              <a:lnSpc>
                <a:spcPct val="115000"/>
              </a:lnSpc>
              <a:spcBef>
                <a:spcPts val="1200"/>
              </a:spcBef>
              <a:spcAft>
                <a:spcPts val="0"/>
              </a:spcAft>
              <a:buSzPts val="1800"/>
              <a:buNone/>
            </a:pPr>
            <a:r>
              <a:rPr lang="en" strike="sngStrike"/>
              <a:t>Strikethrough</a:t>
            </a:r>
            <a:endParaRPr strike="sngStrike"/>
          </a:p>
          <a:p>
            <a:pPr indent="0" lvl="0" marL="0" rtl="0" algn="l">
              <a:lnSpc>
                <a:spcPct val="115000"/>
              </a:lnSpc>
              <a:spcBef>
                <a:spcPts val="1200"/>
              </a:spcBef>
              <a:spcAft>
                <a:spcPts val="0"/>
              </a:spcAft>
              <a:buSzPts val="1800"/>
              <a:buNone/>
            </a:pPr>
            <a:r>
              <a:rPr baseline="30000" lang="en"/>
              <a:t>Super</a:t>
            </a:r>
            <a:r>
              <a:rPr lang="en"/>
              <a:t>script</a:t>
            </a:r>
            <a:endParaRPr/>
          </a:p>
          <a:p>
            <a:pPr indent="0" lvl="0" marL="0" rtl="0" algn="l">
              <a:lnSpc>
                <a:spcPct val="115000"/>
              </a:lnSpc>
              <a:spcBef>
                <a:spcPts val="1200"/>
              </a:spcBef>
              <a:spcAft>
                <a:spcPts val="1200"/>
              </a:spcAft>
              <a:buSzPts val="1800"/>
              <a:buNone/>
            </a:pPr>
            <a:r>
              <a:rPr baseline="-25000" lang="en"/>
              <a:t>sub</a:t>
            </a:r>
            <a:r>
              <a:rPr lang="en"/>
              <a:t>script</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CE5CD"/>
        </a:solidFill>
      </p:bgPr>
    </p:bg>
    <p:spTree>
      <p:nvGrpSpPr>
        <p:cNvPr id="160" name="Shape 160"/>
        <p:cNvGrpSpPr/>
        <p:nvPr/>
      </p:nvGrpSpPr>
      <p:grpSpPr>
        <a:xfrm>
          <a:off x="0" y="0"/>
          <a:ext cx="0" cy="0"/>
          <a:chOff x="0" y="0"/>
          <a:chExt cx="0" cy="0"/>
        </a:xfrm>
      </p:grpSpPr>
      <p:sp>
        <p:nvSpPr>
          <p:cNvPr id="161" name="Google Shape;161;p1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
              <a:t>Slide with color</a:t>
            </a:r>
            <a:endParaRPr/>
          </a:p>
        </p:txBody>
      </p:sp>
      <p:sp>
        <p:nvSpPr>
          <p:cNvPr id="162" name="Google Shape;162;p1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p>
            <a:pPr indent="0" lvl="0" marL="0" rtl="0" algn="r">
              <a:lnSpc>
                <a:spcPct val="100000"/>
              </a:lnSpc>
              <a:spcBef>
                <a:spcPts val="0"/>
              </a:spcBef>
              <a:spcAft>
                <a:spcPts val="0"/>
              </a:spcAft>
              <a:buSzPts val="1000"/>
              <a:buNone/>
            </a:pPr>
            <a:fld id="{00000000-1234-1234-1234-123412341234}" type="slidenum">
              <a:rPr lang="en"/>
              <a:t>‹#›</a:t>
            </a:fld>
            <a:endParaRPr/>
          </a:p>
        </p:txBody>
      </p:sp>
      <p:sp>
        <p:nvSpPr>
          <p:cNvPr id="163" name="Google Shape;163;p12"/>
          <p:cNvSpPr txBox="1"/>
          <p:nvPr>
            <p:ph idx="1" type="body"/>
          </p:nvPr>
        </p:nvSpPr>
        <p:spPr>
          <a:xfrm>
            <a:off x="542225" y="2342250"/>
            <a:ext cx="3218100" cy="677400"/>
          </a:xfrm>
          <a:prstGeom prst="rect">
            <a:avLst/>
          </a:prstGeom>
          <a:solidFill>
            <a:schemeClr val="accent1"/>
          </a:solidFill>
          <a:ln>
            <a:noFill/>
          </a:ln>
        </p:spPr>
        <p:txBody>
          <a:bodyPr anchorCtr="0" anchor="t" bIns="91425" lIns="91425" spcFirstLastPara="1" rIns="91425" wrap="square" tIns="91425">
            <a:normAutofit/>
          </a:bodyPr>
          <a:lstStyle/>
          <a:p>
            <a:pPr indent="0" lvl="0" marL="0" rtl="0" algn="l">
              <a:lnSpc>
                <a:spcPct val="115000"/>
              </a:lnSpc>
              <a:spcBef>
                <a:spcPts val="0"/>
              </a:spcBef>
              <a:spcAft>
                <a:spcPts val="1200"/>
              </a:spcAft>
              <a:buSzPts val="1800"/>
              <a:buNone/>
            </a:pPr>
            <a:r>
              <a:rPr lang="en">
                <a:solidFill>
                  <a:schemeClr val="lt1"/>
                </a:solidFill>
              </a:rPr>
              <a:t>Text with background color</a:t>
            </a:r>
            <a:endParaRPr>
              <a:solidFill>
                <a:schemeClr val="lt1"/>
              </a:solidFill>
            </a:endParaRPr>
          </a:p>
        </p:txBody>
      </p:sp>
      <p:sp>
        <p:nvSpPr>
          <p:cNvPr id="164" name="Google Shape;164;p12"/>
          <p:cNvSpPr txBox="1"/>
          <p:nvPr>
            <p:ph idx="1" type="body"/>
          </p:nvPr>
        </p:nvSpPr>
        <p:spPr>
          <a:xfrm>
            <a:off x="464100" y="1304875"/>
            <a:ext cx="8520600" cy="1095000"/>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0"/>
              </a:spcBef>
              <a:spcAft>
                <a:spcPts val="0"/>
              </a:spcAft>
              <a:buSzPts val="1800"/>
              <a:buNone/>
            </a:pPr>
            <a:r>
              <a:rPr lang="en">
                <a:solidFill>
                  <a:srgbClr val="783F04"/>
                </a:solidFill>
              </a:rPr>
              <a:t>Text with color</a:t>
            </a:r>
            <a:endParaRPr>
              <a:solidFill>
                <a:srgbClr val="783F04"/>
              </a:solidFill>
            </a:endParaRPr>
          </a:p>
          <a:p>
            <a:pPr indent="0" lvl="0" marL="0" rtl="0" algn="l">
              <a:lnSpc>
                <a:spcPct val="115000"/>
              </a:lnSpc>
              <a:spcBef>
                <a:spcPts val="1200"/>
              </a:spcBef>
              <a:spcAft>
                <a:spcPts val="1200"/>
              </a:spcAft>
              <a:buSzPts val="1800"/>
              <a:buNone/>
            </a:pPr>
            <a:r>
              <a:rPr lang="en">
                <a:highlight>
                  <a:srgbClr val="00FFFF"/>
                </a:highlight>
              </a:rPr>
              <a:t>Text with highlight</a:t>
            </a:r>
            <a:endParaRPr>
              <a:highlight>
                <a:srgbClr val="00FFFF"/>
              </a:highlight>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p13"/>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
              <a:t>Slide with alignment</a:t>
            </a:r>
            <a:endParaRPr/>
          </a:p>
        </p:txBody>
      </p:sp>
      <p:sp>
        <p:nvSpPr>
          <p:cNvPr id="170" name="Google Shape;170;p13"/>
          <p:cNvSpPr txBox="1"/>
          <p:nvPr>
            <p:ph idx="1" type="body"/>
          </p:nvPr>
        </p:nvSpPr>
        <p:spPr>
          <a:xfrm>
            <a:off x="311700" y="1152475"/>
            <a:ext cx="1943100" cy="3416400"/>
          </a:xfrm>
          <a:prstGeom prst="rect">
            <a:avLst/>
          </a:prstGeom>
          <a:noFill/>
          <a:ln>
            <a:noFill/>
          </a:ln>
        </p:spPr>
        <p:txBody>
          <a:bodyPr anchorCtr="0" anchor="t" bIns="91425" lIns="91425" spcFirstLastPara="1" rIns="91425" wrap="square" tIns="91425">
            <a:normAutofit fontScale="62500" lnSpcReduction="20000"/>
          </a:bodyPr>
          <a:lstStyle/>
          <a:p>
            <a:pPr indent="0" lvl="0" marL="0" rtl="0" algn="l">
              <a:lnSpc>
                <a:spcPct val="115000"/>
              </a:lnSpc>
              <a:spcBef>
                <a:spcPts val="0"/>
              </a:spcBef>
              <a:spcAft>
                <a:spcPts val="0"/>
              </a:spcAft>
              <a:buSzPct val="159999"/>
              <a:buNone/>
            </a:pPr>
            <a:r>
              <a:rPr lang="en"/>
              <a:t>Left alignment</a:t>
            </a:r>
            <a:endParaRPr/>
          </a:p>
          <a:p>
            <a:pPr indent="0" lvl="0" marL="0" rtl="0" algn="l">
              <a:lnSpc>
                <a:spcPct val="115000"/>
              </a:lnSpc>
              <a:spcBef>
                <a:spcPts val="1200"/>
              </a:spcBef>
              <a:spcAft>
                <a:spcPts val="1200"/>
              </a:spcAft>
              <a:buSzPct val="159999"/>
              <a:buNone/>
            </a:pPr>
            <a:r>
              <a:rPr lang="en"/>
              <a:t>Lorem ipsum dolor sit amet, consectetur adipiscing elit. Vestibulum maximus id turpis in tempus. Mauris sollicitudin imperdiet dignissim. Nulla interdum augue nec finibus bibendum. Suspendisse potenti. In quis ornare nisl. Nunc vel eros leo. Pellentesque molestie commodo urna non semper. In vel facilisis sem. In varius orci nec nibh porttitor ultrices. In dignissim tempus turpis, at iaculis eros rhoncus id. </a:t>
            </a:r>
            <a:endParaRPr/>
          </a:p>
        </p:txBody>
      </p:sp>
      <p:sp>
        <p:nvSpPr>
          <p:cNvPr id="171" name="Google Shape;171;p1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p>
            <a:pPr indent="0" lvl="0" marL="0" rtl="0" algn="r">
              <a:lnSpc>
                <a:spcPct val="100000"/>
              </a:lnSpc>
              <a:spcBef>
                <a:spcPts val="0"/>
              </a:spcBef>
              <a:spcAft>
                <a:spcPts val="0"/>
              </a:spcAft>
              <a:buSzPts val="1000"/>
              <a:buNone/>
            </a:pPr>
            <a:fld id="{00000000-1234-1234-1234-123412341234}" type="slidenum">
              <a:rPr lang="en"/>
              <a:t>‹#›</a:t>
            </a:fld>
            <a:endParaRPr/>
          </a:p>
        </p:txBody>
      </p:sp>
      <p:sp>
        <p:nvSpPr>
          <p:cNvPr id="172" name="Google Shape;172;p13"/>
          <p:cNvSpPr txBox="1"/>
          <p:nvPr>
            <p:ph idx="1" type="body"/>
          </p:nvPr>
        </p:nvSpPr>
        <p:spPr>
          <a:xfrm>
            <a:off x="2488350" y="1152475"/>
            <a:ext cx="1943100" cy="3416400"/>
          </a:xfrm>
          <a:prstGeom prst="rect">
            <a:avLst/>
          </a:prstGeom>
          <a:noFill/>
          <a:ln>
            <a:noFill/>
          </a:ln>
        </p:spPr>
        <p:txBody>
          <a:bodyPr anchorCtr="0" anchor="t" bIns="91425" lIns="91425" spcFirstLastPara="1" rIns="91425" wrap="square" tIns="91425">
            <a:normAutofit fontScale="55000"/>
          </a:bodyPr>
          <a:lstStyle/>
          <a:p>
            <a:pPr indent="0" lvl="0" marL="0" rtl="0" algn="r">
              <a:lnSpc>
                <a:spcPct val="115000"/>
              </a:lnSpc>
              <a:spcBef>
                <a:spcPts val="0"/>
              </a:spcBef>
              <a:spcAft>
                <a:spcPts val="0"/>
              </a:spcAft>
              <a:buSzPct val="181818"/>
              <a:buNone/>
            </a:pPr>
            <a:r>
              <a:rPr lang="en"/>
              <a:t>Right alignment</a:t>
            </a:r>
            <a:endParaRPr/>
          </a:p>
          <a:p>
            <a:pPr indent="0" lvl="0" marL="0" rtl="0" algn="r">
              <a:lnSpc>
                <a:spcPct val="115000"/>
              </a:lnSpc>
              <a:spcBef>
                <a:spcPts val="1200"/>
              </a:spcBef>
              <a:spcAft>
                <a:spcPts val="0"/>
              </a:spcAft>
              <a:buClr>
                <a:schemeClr val="dk1"/>
              </a:buClr>
              <a:buSzPct val="61110"/>
              <a:buFont typeface="Arial"/>
              <a:buNone/>
            </a:pPr>
            <a:r>
              <a:rPr lang="en"/>
              <a:t>Lorem ipsum dolor sit amet, consectetur adipiscing elit. Vestibulum maximus id turpis in tempus. Mauris sollicitudin imperdiet dignissim. Nulla interdum augue nec finibus bibendum. Suspendisse potenti. In quis ornare nisl. Nunc vel eros leo. Pellentesque molestie commodo urna non semper. In vel facilisis sem. In varius orci nec nibh porttitor ultrices. In dignissim tempus turpis, at iaculis eros rhoncus id. </a:t>
            </a:r>
            <a:endParaRPr/>
          </a:p>
          <a:p>
            <a:pPr indent="0" lvl="0" marL="0" rtl="0" algn="r">
              <a:lnSpc>
                <a:spcPct val="115000"/>
              </a:lnSpc>
              <a:spcBef>
                <a:spcPts val="1200"/>
              </a:spcBef>
              <a:spcAft>
                <a:spcPts val="1200"/>
              </a:spcAft>
              <a:buSzPct val="181818"/>
              <a:buNone/>
            </a:pPr>
            <a:r>
              <a:t/>
            </a:r>
            <a:endParaRPr/>
          </a:p>
        </p:txBody>
      </p:sp>
      <p:sp>
        <p:nvSpPr>
          <p:cNvPr id="173" name="Google Shape;173;p13"/>
          <p:cNvSpPr txBox="1"/>
          <p:nvPr>
            <p:ph idx="1" type="body"/>
          </p:nvPr>
        </p:nvSpPr>
        <p:spPr>
          <a:xfrm>
            <a:off x="4621775" y="1152475"/>
            <a:ext cx="1943100" cy="3416400"/>
          </a:xfrm>
          <a:prstGeom prst="rect">
            <a:avLst/>
          </a:prstGeom>
          <a:noFill/>
          <a:ln>
            <a:noFill/>
          </a:ln>
        </p:spPr>
        <p:txBody>
          <a:bodyPr anchorCtr="0" anchor="t" bIns="91425" lIns="91425" spcFirstLastPara="1" rIns="91425" wrap="square" tIns="91425">
            <a:normAutofit fontScale="55000"/>
          </a:bodyPr>
          <a:lstStyle/>
          <a:p>
            <a:pPr indent="0" lvl="0" marL="0" rtl="0" algn="ctr">
              <a:lnSpc>
                <a:spcPct val="115000"/>
              </a:lnSpc>
              <a:spcBef>
                <a:spcPts val="0"/>
              </a:spcBef>
              <a:spcAft>
                <a:spcPts val="0"/>
              </a:spcAft>
              <a:buSzPct val="181818"/>
              <a:buNone/>
            </a:pPr>
            <a:r>
              <a:rPr lang="en"/>
              <a:t>Center alignment</a:t>
            </a:r>
            <a:endParaRPr/>
          </a:p>
          <a:p>
            <a:pPr indent="0" lvl="0" marL="0" rtl="0" algn="ctr">
              <a:lnSpc>
                <a:spcPct val="115000"/>
              </a:lnSpc>
              <a:spcBef>
                <a:spcPts val="1200"/>
              </a:spcBef>
              <a:spcAft>
                <a:spcPts val="0"/>
              </a:spcAft>
              <a:buClr>
                <a:schemeClr val="dk1"/>
              </a:buClr>
              <a:buSzPct val="61110"/>
              <a:buFont typeface="Arial"/>
              <a:buNone/>
            </a:pPr>
            <a:r>
              <a:rPr lang="en"/>
              <a:t>Lorem ipsum dolor sit amet, consectetur adipiscing elit. Vestibulum maximus id turpis in tempus. Mauris sollicitudin imperdiet dignissim. Nulla interdum augue nec finibus bibendum. Suspendisse potenti. In quis ornare nisl. Nunc vel eros leo. Pellentesque molestie commodo urna non semper. In vel facilisis sem. In varius orci nec nibh porttitor ultrices. In dignissim tempus turpis, at iaculis eros rhoncus id. </a:t>
            </a:r>
            <a:endParaRPr/>
          </a:p>
          <a:p>
            <a:pPr indent="0" lvl="0" marL="0" rtl="0" algn="l">
              <a:lnSpc>
                <a:spcPct val="115000"/>
              </a:lnSpc>
              <a:spcBef>
                <a:spcPts val="1200"/>
              </a:spcBef>
              <a:spcAft>
                <a:spcPts val="1200"/>
              </a:spcAft>
              <a:buSzPct val="181818"/>
              <a:buNone/>
            </a:pPr>
            <a:r>
              <a:t/>
            </a:r>
            <a:endParaRPr/>
          </a:p>
        </p:txBody>
      </p:sp>
      <p:sp>
        <p:nvSpPr>
          <p:cNvPr id="174" name="Google Shape;174;p13"/>
          <p:cNvSpPr txBox="1"/>
          <p:nvPr>
            <p:ph idx="1" type="body"/>
          </p:nvPr>
        </p:nvSpPr>
        <p:spPr>
          <a:xfrm>
            <a:off x="6827250" y="1152475"/>
            <a:ext cx="1943100" cy="3416400"/>
          </a:xfrm>
          <a:prstGeom prst="rect">
            <a:avLst/>
          </a:prstGeom>
          <a:noFill/>
          <a:ln>
            <a:noFill/>
          </a:ln>
        </p:spPr>
        <p:txBody>
          <a:bodyPr anchorCtr="0" anchor="t" bIns="91425" lIns="91425" spcFirstLastPara="1" rIns="91425" wrap="square" tIns="91425">
            <a:normAutofit fontScale="62500" lnSpcReduction="20000"/>
          </a:bodyPr>
          <a:lstStyle/>
          <a:p>
            <a:pPr indent="0" lvl="0" marL="0" rtl="0" algn="just">
              <a:lnSpc>
                <a:spcPct val="115000"/>
              </a:lnSpc>
              <a:spcBef>
                <a:spcPts val="0"/>
              </a:spcBef>
              <a:spcAft>
                <a:spcPts val="0"/>
              </a:spcAft>
              <a:buSzPct val="159999"/>
              <a:buNone/>
            </a:pPr>
            <a:r>
              <a:rPr lang="en"/>
              <a:t>Justified </a:t>
            </a:r>
            <a:endParaRPr/>
          </a:p>
          <a:p>
            <a:pPr indent="0" lvl="0" marL="0" rtl="0" algn="just">
              <a:lnSpc>
                <a:spcPct val="115000"/>
              </a:lnSpc>
              <a:spcBef>
                <a:spcPts val="1200"/>
              </a:spcBef>
              <a:spcAft>
                <a:spcPts val="1200"/>
              </a:spcAft>
              <a:buSzPct val="159999"/>
              <a:buNone/>
            </a:pPr>
            <a:r>
              <a:rPr lang="en"/>
              <a:t>Lorem ipsum dolor sit amet, consectetur adipiscing elit. Vestibulum maximus id turpis in tempus. Mauris sollicitudin imperdiet dignissim. Nulla interdum augue nec finibus bibendum. Suspendisse potenti. In quis ornare nisl. Nunc vel eros leo. Pellentesque molestie commodo urna non semper. In vel facilisis sem. In varius orci nec nibh porttitor ultrices. In dignissim tempus turpis, at iaculis eros rhoncus id.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8" name="Shape 178"/>
        <p:cNvGrpSpPr/>
        <p:nvPr/>
      </p:nvGrpSpPr>
      <p:grpSpPr>
        <a:xfrm>
          <a:off x="0" y="0"/>
          <a:ext cx="0" cy="0"/>
          <a:chOff x="0" y="0"/>
          <a:chExt cx="0" cy="0"/>
        </a:xfrm>
      </p:grpSpPr>
      <p:sp>
        <p:nvSpPr>
          <p:cNvPr id="179" name="Google Shape;179;g26a4944b9f3_0_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Slide with media</a:t>
            </a:r>
            <a:endParaRPr/>
          </a:p>
        </p:txBody>
      </p:sp>
      <p:sp>
        <p:nvSpPr>
          <p:cNvPr id="180" name="Google Shape;180;g26a4944b9f3_0_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a:p>
        </p:txBody>
      </p:sp>
      <p:sp>
        <p:nvSpPr>
          <p:cNvPr id="181" name="Google Shape;181;g26a4944b9f3_0_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Clr>
                <a:srgbClr val="000000"/>
              </a:buClr>
              <a:buSzPts val="1000"/>
              <a:buFont typeface="Arial"/>
              <a:buNone/>
            </a:pPr>
            <a:fld id="{00000000-1234-1234-1234-123412341234}" type="slidenum">
              <a:rPr lang="en"/>
              <a:t>‹#›</a:t>
            </a:fld>
            <a:endParaRPr/>
          </a:p>
        </p:txBody>
      </p:sp>
      <p:pic>
        <p:nvPicPr>
          <p:cNvPr id="182" name="Google Shape;182;g26a4944b9f3_0_0"/>
          <p:cNvPicPr preferRelativeResize="0"/>
          <p:nvPr/>
        </p:nvPicPr>
        <p:blipFill>
          <a:blip r:embed="rId3">
            <a:alphaModFix/>
          </a:blip>
          <a:stretch>
            <a:fillRect/>
          </a:stretch>
        </p:blipFill>
        <p:spPr>
          <a:xfrm>
            <a:off x="278525" y="1078150"/>
            <a:ext cx="1918601" cy="1918601"/>
          </a:xfrm>
          <a:prstGeom prst="rect">
            <a:avLst/>
          </a:prstGeom>
          <a:noFill/>
          <a:ln>
            <a:noFill/>
          </a:ln>
        </p:spPr>
      </p:pic>
      <p:pic>
        <p:nvPicPr>
          <p:cNvPr id="183" name="Google Shape;183;g26a4944b9f3_0_0" title="Silly Cat Video.mp4">
            <a:hlinkClick r:id="rId4"/>
          </p:cNvPr>
          <p:cNvPicPr preferRelativeResize="0"/>
          <p:nvPr/>
        </p:nvPicPr>
        <p:blipFill>
          <a:blip r:embed="rId5">
            <a:alphaModFix/>
          </a:blip>
          <a:stretch>
            <a:fillRect/>
          </a:stretch>
        </p:blipFill>
        <p:spPr>
          <a:xfrm>
            <a:off x="2371781" y="1115313"/>
            <a:ext cx="3278720" cy="1844275"/>
          </a:xfrm>
          <a:prstGeom prst="rect">
            <a:avLst/>
          </a:prstGeom>
          <a:noFill/>
          <a:ln>
            <a:noFill/>
          </a:ln>
        </p:spPr>
      </p:pic>
      <p:pic>
        <p:nvPicPr>
          <p:cNvPr id="184" name="Google Shape;184;g26a4944b9f3_0_0" title="Crickets (Awkward Silence) - Sound Effect (HD).mp3">
            <a:hlinkClick r:id="rId6"/>
          </p:cNvPr>
          <p:cNvPicPr preferRelativeResize="0"/>
          <p:nvPr/>
        </p:nvPicPr>
        <p:blipFill>
          <a:blip r:embed="rId7">
            <a:alphaModFix/>
          </a:blip>
          <a:stretch>
            <a:fillRect/>
          </a:stretch>
        </p:blipFill>
        <p:spPr>
          <a:xfrm>
            <a:off x="6641800" y="1902525"/>
            <a:ext cx="269825" cy="269825"/>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3"/>
                                        </p:tgtEl>
                                        <p:attrNameLst>
                                          <p:attrName>style.visibility</p:attrName>
                                        </p:attrNameLst>
                                      </p:cBhvr>
                                      <p:to>
                                        <p:strVal val="visible"/>
                                      </p:to>
                                    </p:set>
                                    <p:animEffect filter="fade" transition="in">
                                      <p:cBhvr>
                                        <p:cTn dur="1000"/>
                                        <p:tgtEl>
                                          <p:spTgt spid="18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188" name="Shape 188"/>
        <p:cNvGrpSpPr/>
        <p:nvPr/>
      </p:nvGrpSpPr>
      <p:grpSpPr>
        <a:xfrm>
          <a:off x="0" y="0"/>
          <a:ext cx="0" cy="0"/>
          <a:chOff x="0" y="0"/>
          <a:chExt cx="0" cy="0"/>
        </a:xfrm>
      </p:grpSpPr>
      <p:sp>
        <p:nvSpPr>
          <p:cNvPr id="189" name="Google Shape;189;p14"/>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p>
            <a:pPr indent="0" lvl="0" marL="0" rtl="0" algn="ctr">
              <a:lnSpc>
                <a:spcPct val="100000"/>
              </a:lnSpc>
              <a:spcBef>
                <a:spcPts val="0"/>
              </a:spcBef>
              <a:spcAft>
                <a:spcPts val="0"/>
              </a:spcAft>
              <a:buSzPts val="3600"/>
              <a:buNone/>
            </a:pPr>
            <a:r>
              <a:rPr lang="en"/>
              <a:t>This is hidden slide</a:t>
            </a:r>
            <a:endParaRPr/>
          </a:p>
        </p:txBody>
      </p:sp>
      <p:sp>
        <p:nvSpPr>
          <p:cNvPr id="190" name="Google Shape;190;p1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p>
            <a:pPr indent="0" lvl="0" marL="0" rtl="0" algn="r">
              <a:lnSpc>
                <a:spcPct val="100000"/>
              </a:lnSpc>
              <a:spcBef>
                <a:spcPts val="0"/>
              </a:spcBef>
              <a:spcAft>
                <a:spcPts val="0"/>
              </a:spcAft>
              <a:buSzPts val="1000"/>
              <a:buNone/>
            </a:pPr>
            <a:fld id="{00000000-1234-1234-1234-123412341234}" type="slidenum">
              <a:rPr lang="en"/>
              <a:t>‹#›</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 name="Shape 64"/>
        <p:cNvGrpSpPr/>
        <p:nvPr/>
      </p:nvGrpSpPr>
      <p:grpSpPr>
        <a:xfrm>
          <a:off x="0" y="0"/>
          <a:ext cx="0" cy="0"/>
          <a:chOff x="0" y="0"/>
          <a:chExt cx="0" cy="0"/>
        </a:xfrm>
      </p:grpSpPr>
      <p:sp>
        <p:nvSpPr>
          <p:cNvPr id="65" name="Google Shape;65;p3"/>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
              <a:t>Slide with simple message</a:t>
            </a:r>
            <a:endParaRPr/>
          </a:p>
        </p:txBody>
      </p:sp>
      <p:sp>
        <p:nvSpPr>
          <p:cNvPr id="66" name="Google Shape;66;p3"/>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0"/>
              </a:spcBef>
              <a:spcAft>
                <a:spcPts val="1200"/>
              </a:spcAft>
              <a:buSzPts val="1800"/>
              <a:buNone/>
            </a:pPr>
            <a:r>
              <a:rPr lang="en"/>
              <a:t>This is a message single message</a:t>
            </a:r>
            <a:endParaRPr/>
          </a:p>
        </p:txBody>
      </p:sp>
      <p:sp>
        <p:nvSpPr>
          <p:cNvPr id="67" name="Google Shape;67;p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p>
            <a:pPr indent="0" lvl="0" marL="0" rtl="0" algn="r">
              <a:lnSpc>
                <a:spcPct val="100000"/>
              </a:lnSpc>
              <a:spcBef>
                <a:spcPts val="0"/>
              </a:spcBef>
              <a:spcAft>
                <a:spcPts val="0"/>
              </a:spcAft>
              <a:buSzPts val="1000"/>
              <a:buNone/>
            </a:pPr>
            <a:fld id="{00000000-1234-1234-1234-123412341234}" type="slidenum">
              <a:rPr lang="en"/>
              <a:t>‹#›</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4"/>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
              <a:t>Slide with bullet point</a:t>
            </a:r>
            <a:endParaRPr/>
          </a:p>
        </p:txBody>
      </p:sp>
      <p:sp>
        <p:nvSpPr>
          <p:cNvPr id="73" name="Google Shape;73;p4"/>
          <p:cNvSpPr txBox="1"/>
          <p:nvPr>
            <p:ph idx="1" type="body"/>
          </p:nvPr>
        </p:nvSpPr>
        <p:spPr>
          <a:xfrm>
            <a:off x="275675" y="1132275"/>
            <a:ext cx="8520600" cy="3416400"/>
          </a:xfrm>
          <a:prstGeom prst="rect">
            <a:avLst/>
          </a:prstGeom>
          <a:noFill/>
          <a:ln>
            <a:noFill/>
          </a:ln>
        </p:spPr>
        <p:txBody>
          <a:bodyPr anchorCtr="0" anchor="t" bIns="91425" lIns="91425" spcFirstLastPara="1" rIns="91425" wrap="square" tIns="91425">
            <a:normAutofit/>
          </a:bodyPr>
          <a:lstStyle/>
          <a:p>
            <a:pPr indent="-342900" lvl="0" marL="457200" rtl="0" algn="l">
              <a:lnSpc>
                <a:spcPct val="115000"/>
              </a:lnSpc>
              <a:spcBef>
                <a:spcPts val="0"/>
              </a:spcBef>
              <a:spcAft>
                <a:spcPts val="0"/>
              </a:spcAft>
              <a:buSzPts val="1800"/>
              <a:buChar char="●"/>
            </a:pPr>
            <a:r>
              <a:rPr lang="en"/>
              <a:t>This is bullet point 1</a:t>
            </a:r>
            <a:endParaRPr/>
          </a:p>
          <a:p>
            <a:pPr indent="-317500" lvl="1" marL="914400" rtl="0" algn="l">
              <a:lnSpc>
                <a:spcPct val="115000"/>
              </a:lnSpc>
              <a:spcBef>
                <a:spcPts val="0"/>
              </a:spcBef>
              <a:spcAft>
                <a:spcPts val="0"/>
              </a:spcAft>
              <a:buSzPts val="1400"/>
              <a:buChar char="○"/>
            </a:pPr>
            <a:r>
              <a:rPr lang="en"/>
              <a:t>Nested bullet point 1</a:t>
            </a:r>
            <a:endParaRPr/>
          </a:p>
          <a:p>
            <a:pPr indent="-317500" lvl="2" marL="1371600" rtl="0" algn="l">
              <a:lnSpc>
                <a:spcPct val="115000"/>
              </a:lnSpc>
              <a:spcBef>
                <a:spcPts val="0"/>
              </a:spcBef>
              <a:spcAft>
                <a:spcPts val="0"/>
              </a:spcAft>
              <a:buSzPts val="1400"/>
              <a:buChar char="■"/>
            </a:pPr>
            <a:r>
              <a:rPr lang="en"/>
              <a:t>Nested bullet point 1.1</a:t>
            </a:r>
            <a:endParaRPr/>
          </a:p>
          <a:p>
            <a:pPr indent="-317500" lvl="1" marL="914400" rtl="0" algn="l">
              <a:lnSpc>
                <a:spcPct val="115000"/>
              </a:lnSpc>
              <a:spcBef>
                <a:spcPts val="0"/>
              </a:spcBef>
              <a:spcAft>
                <a:spcPts val="0"/>
              </a:spcAft>
              <a:buSzPts val="1400"/>
              <a:buChar char="○"/>
            </a:pPr>
            <a:r>
              <a:rPr lang="en"/>
              <a:t>Nested bullet point 2</a:t>
            </a:r>
            <a:endParaRPr/>
          </a:p>
          <a:p>
            <a:pPr indent="-342900" lvl="0" marL="457200" rtl="0" algn="l">
              <a:lnSpc>
                <a:spcPct val="115000"/>
              </a:lnSpc>
              <a:spcBef>
                <a:spcPts val="0"/>
              </a:spcBef>
              <a:spcAft>
                <a:spcPts val="0"/>
              </a:spcAft>
              <a:buSzPts val="1800"/>
              <a:buChar char="●"/>
            </a:pPr>
            <a:r>
              <a:rPr lang="en"/>
              <a:t>This is bullet point 2</a:t>
            </a:r>
            <a:endParaRPr/>
          </a:p>
          <a:p>
            <a:pPr indent="0" lvl="0" marL="0" rtl="0" algn="l">
              <a:lnSpc>
                <a:spcPct val="115000"/>
              </a:lnSpc>
              <a:spcBef>
                <a:spcPts val="1200"/>
              </a:spcBef>
              <a:spcAft>
                <a:spcPts val="0"/>
              </a:spcAft>
              <a:buSzPts val="1800"/>
              <a:buNone/>
            </a:pPr>
            <a:r>
              <a:t/>
            </a:r>
            <a:endParaRPr/>
          </a:p>
          <a:p>
            <a:pPr indent="-342900" lvl="0" marL="457200" rtl="0" algn="l">
              <a:lnSpc>
                <a:spcPct val="115000"/>
              </a:lnSpc>
              <a:spcBef>
                <a:spcPts val="1200"/>
              </a:spcBef>
              <a:spcAft>
                <a:spcPts val="0"/>
              </a:spcAft>
              <a:buSzPts val="1800"/>
              <a:buAutoNum type="arabicPeriod"/>
            </a:pPr>
            <a:r>
              <a:rPr lang="en"/>
              <a:t>This is a numbered list 1</a:t>
            </a:r>
            <a:endParaRPr/>
          </a:p>
          <a:p>
            <a:pPr indent="-317500" lvl="1" marL="914400" rtl="0" algn="l">
              <a:lnSpc>
                <a:spcPct val="115000"/>
              </a:lnSpc>
              <a:spcBef>
                <a:spcPts val="0"/>
              </a:spcBef>
              <a:spcAft>
                <a:spcPts val="0"/>
              </a:spcAft>
              <a:buSzPts val="1400"/>
              <a:buAutoNum type="alphaLcPeriod"/>
            </a:pPr>
            <a:r>
              <a:rPr lang="en"/>
              <a:t>Nested numbered list</a:t>
            </a:r>
            <a:endParaRPr/>
          </a:p>
          <a:p>
            <a:pPr indent="-317500" lvl="1" marL="914400" rtl="0" algn="l">
              <a:lnSpc>
                <a:spcPct val="115000"/>
              </a:lnSpc>
              <a:spcBef>
                <a:spcPts val="0"/>
              </a:spcBef>
              <a:spcAft>
                <a:spcPts val="0"/>
              </a:spcAft>
              <a:buSzPts val="1400"/>
              <a:buAutoNum type="alphaLcPeriod"/>
            </a:pPr>
            <a:r>
              <a:rPr lang="en"/>
              <a:t>Nested numbered list</a:t>
            </a:r>
            <a:endParaRPr/>
          </a:p>
          <a:p>
            <a:pPr indent="-342900" lvl="0" marL="457200" rtl="0" algn="l">
              <a:lnSpc>
                <a:spcPct val="115000"/>
              </a:lnSpc>
              <a:spcBef>
                <a:spcPts val="0"/>
              </a:spcBef>
              <a:spcAft>
                <a:spcPts val="0"/>
              </a:spcAft>
              <a:buSzPts val="1800"/>
              <a:buAutoNum type="arabicPeriod"/>
            </a:pPr>
            <a:r>
              <a:rPr lang="en"/>
              <a:t>This is a numbered list 2</a:t>
            </a:r>
            <a:endParaRPr/>
          </a:p>
        </p:txBody>
      </p:sp>
      <p:sp>
        <p:nvSpPr>
          <p:cNvPr id="74" name="Google Shape;74;p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p>
            <a:pPr indent="0" lvl="0" marL="0" rtl="0" algn="r">
              <a:lnSpc>
                <a:spcPct val="100000"/>
              </a:lnSpc>
              <a:spcBef>
                <a:spcPts val="0"/>
              </a:spcBef>
              <a:spcAft>
                <a:spcPts val="0"/>
              </a:spcAft>
              <a:buSzPts val="1000"/>
              <a:buNone/>
            </a:pPr>
            <a:fld id="{00000000-1234-1234-1234-123412341234}" type="slidenum">
              <a:rPr lang="en"/>
              <a:t>‹#›</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 name="Shape 78"/>
        <p:cNvGrpSpPr/>
        <p:nvPr/>
      </p:nvGrpSpPr>
      <p:grpSpPr>
        <a:xfrm>
          <a:off x="0" y="0"/>
          <a:ext cx="0" cy="0"/>
          <a:chOff x="0" y="0"/>
          <a:chExt cx="0" cy="0"/>
        </a:xfrm>
      </p:grpSpPr>
      <p:sp>
        <p:nvSpPr>
          <p:cNvPr id="79" name="Google Shape;79;p5"/>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
              <a:t>Slide with multiple column</a:t>
            </a:r>
            <a:endParaRPr/>
          </a:p>
        </p:txBody>
      </p:sp>
      <p:sp>
        <p:nvSpPr>
          <p:cNvPr id="80" name="Google Shape;80;p5"/>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0"/>
              </a:spcBef>
              <a:spcAft>
                <a:spcPts val="0"/>
              </a:spcAft>
              <a:buSzPts val="1400"/>
              <a:buNone/>
            </a:pPr>
            <a:r>
              <a:rPr lang="en"/>
              <a:t>Column 2</a:t>
            </a:r>
            <a:endParaRPr/>
          </a:p>
          <a:p>
            <a:pPr indent="0" lvl="0" marL="0" rtl="0" algn="l">
              <a:lnSpc>
                <a:spcPct val="115000"/>
              </a:lnSpc>
              <a:spcBef>
                <a:spcPts val="1200"/>
              </a:spcBef>
              <a:spcAft>
                <a:spcPts val="1200"/>
              </a:spcAft>
              <a:buSzPts val="1400"/>
              <a:buNone/>
            </a:pPr>
            <a:r>
              <a:rPr lang="en"/>
              <a:t>Lorem ipsum dolor sit amet, consectetur adipiscing elit. Vestibulum maximus id turpis in tempus. Mauris sollicitudin imperdiet dignissim. Nulla interdum augue nec finibus bibendum. Suspendisse potenti. In quis ornare nisl. Nunc vel eros leo. Pellentesque molestie commodo urna non semper. In vel facilisis sem. In varius orci nec nibh porttitor ultrices. In dignissim tempus turpis, at iaculis eros rhoncus id. </a:t>
            </a:r>
            <a:endParaRPr/>
          </a:p>
        </p:txBody>
      </p:sp>
      <p:sp>
        <p:nvSpPr>
          <p:cNvPr id="81" name="Google Shape;81;p5"/>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0"/>
              </a:spcBef>
              <a:spcAft>
                <a:spcPts val="0"/>
              </a:spcAft>
              <a:buSzPts val="1400"/>
              <a:buNone/>
            </a:pPr>
            <a:r>
              <a:rPr lang="en"/>
              <a:t>Column 1</a:t>
            </a:r>
            <a:endParaRPr/>
          </a:p>
          <a:p>
            <a:pPr indent="0" lvl="0" marL="0" rtl="0" algn="l">
              <a:lnSpc>
                <a:spcPct val="115000"/>
              </a:lnSpc>
              <a:spcBef>
                <a:spcPts val="1200"/>
              </a:spcBef>
              <a:spcAft>
                <a:spcPts val="1200"/>
              </a:spcAft>
              <a:buSzPts val="1400"/>
              <a:buNone/>
            </a:pPr>
            <a:r>
              <a:rPr lang="en"/>
              <a:t>Lorem ipsum dolor sit amet, consectetur adipiscing elit. Vestibulum maximus id turpis in tempus. Mauris sollicitudin imperdiet dignissim. Nulla interdum augue nec finibus bibendum. Suspendisse potenti. In quis ornare nisl. Nunc vel eros leo. Pellentesque molestie commodo urna non semper. In vel facilisis sem. In varius orci nec nibh porttitor ultrices. In dignissim tempus turpis, at iaculis eros rhoncus id. </a:t>
            </a:r>
            <a:endParaRPr/>
          </a:p>
        </p:txBody>
      </p:sp>
      <p:sp>
        <p:nvSpPr>
          <p:cNvPr id="82" name="Google Shape;82;p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p>
            <a:pPr indent="0" lvl="0" marL="0" rtl="0" algn="r">
              <a:lnSpc>
                <a:spcPct val="100000"/>
              </a:lnSpc>
              <a:spcBef>
                <a:spcPts val="0"/>
              </a:spcBef>
              <a:spcAft>
                <a:spcPts val="0"/>
              </a:spcAft>
              <a:buSzPts val="1000"/>
              <a:buNone/>
            </a:pPr>
            <a:fld id="{00000000-1234-1234-1234-123412341234}" type="slidenum">
              <a:rPr lang="en"/>
              <a:t>‹#›</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 name="Shape 86"/>
        <p:cNvGrpSpPr/>
        <p:nvPr/>
      </p:nvGrpSpPr>
      <p:grpSpPr>
        <a:xfrm>
          <a:off x="0" y="0"/>
          <a:ext cx="0" cy="0"/>
          <a:chOff x="0" y="0"/>
          <a:chExt cx="0" cy="0"/>
        </a:xfrm>
      </p:grpSpPr>
      <p:sp>
        <p:nvSpPr>
          <p:cNvPr id="87" name="Google Shape;87;p6"/>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
              <a:t>Slide with URL</a:t>
            </a:r>
            <a:endParaRPr/>
          </a:p>
        </p:txBody>
      </p:sp>
      <p:sp>
        <p:nvSpPr>
          <p:cNvPr id="88" name="Google Shape;88;p6"/>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0"/>
              </a:spcBef>
              <a:spcAft>
                <a:spcPts val="0"/>
              </a:spcAft>
              <a:buSzPts val="1800"/>
              <a:buNone/>
            </a:pPr>
            <a:r>
              <a:rPr lang="en"/>
              <a:t>This is the </a:t>
            </a:r>
            <a:r>
              <a:rPr lang="en" u="sng">
                <a:solidFill>
                  <a:schemeClr val="hlink"/>
                </a:solidFill>
                <a:hlinkClick r:id="rId3"/>
              </a:rPr>
              <a:t>Hello world</a:t>
            </a:r>
            <a:r>
              <a:rPr lang="en"/>
              <a:t> link</a:t>
            </a:r>
            <a:endParaRPr/>
          </a:p>
          <a:p>
            <a:pPr indent="0" lvl="0" marL="0" rtl="0" algn="l">
              <a:lnSpc>
                <a:spcPct val="115000"/>
              </a:lnSpc>
              <a:spcBef>
                <a:spcPts val="1200"/>
              </a:spcBef>
              <a:spcAft>
                <a:spcPts val="1200"/>
              </a:spcAft>
              <a:buSzPts val="1800"/>
              <a:buNone/>
            </a:pPr>
            <a:r>
              <a:rPr lang="en" u="sng">
                <a:solidFill>
                  <a:schemeClr val="hlink"/>
                </a:solidFill>
                <a:hlinkClick action="ppaction://hlinksldjump" r:id="rId4"/>
              </a:rPr>
              <a:t>Title Slide</a:t>
            </a:r>
            <a:endParaRPr/>
          </a:p>
        </p:txBody>
      </p:sp>
      <p:sp>
        <p:nvSpPr>
          <p:cNvPr id="89" name="Google Shape;89;p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p>
            <a:pPr indent="0" lvl="0" marL="0" rtl="0" algn="r">
              <a:lnSpc>
                <a:spcPct val="100000"/>
              </a:lnSpc>
              <a:spcBef>
                <a:spcPts val="0"/>
              </a:spcBef>
              <a:spcAft>
                <a:spcPts val="0"/>
              </a:spcAft>
              <a:buSzPts val="1000"/>
              <a:buNone/>
            </a:pPr>
            <a:fld id="{00000000-1234-1234-1234-123412341234}" type="slidenum">
              <a:rPr lang="en"/>
              <a:t>‹#›</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 name="Shape 93"/>
        <p:cNvGrpSpPr/>
        <p:nvPr/>
      </p:nvGrpSpPr>
      <p:grpSpPr>
        <a:xfrm>
          <a:off x="0" y="0"/>
          <a:ext cx="0" cy="0"/>
          <a:chOff x="0" y="0"/>
          <a:chExt cx="0" cy="0"/>
        </a:xfrm>
      </p:grpSpPr>
      <p:sp>
        <p:nvSpPr>
          <p:cNvPr id="94" name="Google Shape;94;p7"/>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
              <a:t>Slide with shape</a:t>
            </a:r>
            <a:endParaRPr/>
          </a:p>
        </p:txBody>
      </p:sp>
      <p:sp>
        <p:nvSpPr>
          <p:cNvPr id="95" name="Google Shape;95;p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p>
            <a:pPr indent="0" lvl="0" marL="0" rtl="0" algn="r">
              <a:lnSpc>
                <a:spcPct val="100000"/>
              </a:lnSpc>
              <a:spcBef>
                <a:spcPts val="0"/>
              </a:spcBef>
              <a:spcAft>
                <a:spcPts val="0"/>
              </a:spcAft>
              <a:buSzPts val="1000"/>
              <a:buNone/>
            </a:pPr>
            <a:fld id="{00000000-1234-1234-1234-123412341234}" type="slidenum">
              <a:rPr lang="en"/>
              <a:t>‹#›</a:t>
            </a:fld>
            <a:endParaRPr/>
          </a:p>
        </p:txBody>
      </p:sp>
      <p:cxnSp>
        <p:nvCxnSpPr>
          <p:cNvPr id="96" name="Google Shape;96;p7"/>
          <p:cNvCxnSpPr/>
          <p:nvPr/>
        </p:nvCxnSpPr>
        <p:spPr>
          <a:xfrm flipH="1" rot="10800000">
            <a:off x="554700" y="1685700"/>
            <a:ext cx="2384400" cy="597900"/>
          </a:xfrm>
          <a:prstGeom prst="straightConnector1">
            <a:avLst/>
          </a:prstGeom>
          <a:noFill/>
          <a:ln cap="flat" cmpd="sng" w="9525">
            <a:solidFill>
              <a:schemeClr val="dk2"/>
            </a:solidFill>
            <a:prstDash val="solid"/>
            <a:round/>
            <a:headEnd len="sm" w="sm" type="none"/>
            <a:tailEnd len="sm" w="sm" type="none"/>
          </a:ln>
        </p:spPr>
      </p:cxnSp>
      <p:sp>
        <p:nvSpPr>
          <p:cNvPr id="97" name="Google Shape;97;p7"/>
          <p:cNvSpPr/>
          <p:nvPr/>
        </p:nvSpPr>
        <p:spPr>
          <a:xfrm>
            <a:off x="3775950" y="878875"/>
            <a:ext cx="1592100" cy="12318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8" name="Google Shape;98;p7"/>
          <p:cNvSpPr/>
          <p:nvPr/>
        </p:nvSpPr>
        <p:spPr>
          <a:xfrm>
            <a:off x="5939375" y="1092275"/>
            <a:ext cx="2787900" cy="24708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Arial"/>
                <a:ea typeface="Arial"/>
                <a:cs typeface="Arial"/>
                <a:sym typeface="Arial"/>
              </a:rPr>
              <a:t>This shape has text content</a:t>
            </a:r>
            <a:endParaRPr b="0" i="0" sz="1400" u="none" cap="none" strike="noStrike">
              <a:solidFill>
                <a:srgbClr val="000000"/>
              </a:solidFill>
              <a:latin typeface="Arial"/>
              <a:ea typeface="Arial"/>
              <a:cs typeface="Arial"/>
              <a:sym typeface="Arial"/>
            </a:endParaRPr>
          </a:p>
        </p:txBody>
      </p:sp>
      <p:sp>
        <p:nvSpPr>
          <p:cNvPr id="99" name="Google Shape;99;p7"/>
          <p:cNvSpPr/>
          <p:nvPr/>
        </p:nvSpPr>
        <p:spPr>
          <a:xfrm>
            <a:off x="1159800" y="3508250"/>
            <a:ext cx="1541700" cy="1155000"/>
          </a:xfrm>
          <a:prstGeom prst="leftArrow">
            <a:avLst>
              <a:gd fmla="val 50000" name="adj1"/>
              <a:gd fmla="val 50000" name="adj2"/>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0" name="Google Shape;100;p7"/>
          <p:cNvSpPr/>
          <p:nvPr/>
        </p:nvSpPr>
        <p:spPr>
          <a:xfrm>
            <a:off x="4171000" y="2888725"/>
            <a:ext cx="1347000" cy="1383000"/>
          </a:xfrm>
          <a:prstGeom prst="mathMultiply">
            <a:avLst>
              <a:gd fmla="val 23520" name="adj1"/>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8"/>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
              <a:t>Slide with table</a:t>
            </a:r>
            <a:endParaRPr/>
          </a:p>
        </p:txBody>
      </p:sp>
      <p:sp>
        <p:nvSpPr>
          <p:cNvPr id="106" name="Google Shape;106;p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p>
            <a:pPr indent="0" lvl="0" marL="0" rtl="0" algn="r">
              <a:lnSpc>
                <a:spcPct val="100000"/>
              </a:lnSpc>
              <a:spcBef>
                <a:spcPts val="0"/>
              </a:spcBef>
              <a:spcAft>
                <a:spcPts val="0"/>
              </a:spcAft>
              <a:buSzPts val="1000"/>
              <a:buNone/>
            </a:pPr>
            <a:fld id="{00000000-1234-1234-1234-123412341234}" type="slidenum">
              <a:rPr lang="en"/>
              <a:t>‹#›</a:t>
            </a:fld>
            <a:endParaRPr/>
          </a:p>
        </p:txBody>
      </p:sp>
      <p:graphicFrame>
        <p:nvGraphicFramePr>
          <p:cNvPr id="107" name="Google Shape;107;p8"/>
          <p:cNvGraphicFramePr/>
          <p:nvPr/>
        </p:nvGraphicFramePr>
        <p:xfrm>
          <a:off x="354600" y="1143000"/>
          <a:ext cx="3000000" cy="3000000"/>
        </p:xfrm>
        <a:graphic>
          <a:graphicData uri="http://schemas.openxmlformats.org/drawingml/2006/table">
            <a:tbl>
              <a:tblPr>
                <a:noFill/>
                <a:tableStyleId>{318EB174-1E93-4C64-A434-6A13DC0811CA}</a:tableStyleId>
              </a:tblPr>
              <a:tblGrid>
                <a:gridCol w="2413000"/>
                <a:gridCol w="2413000"/>
                <a:gridCol w="2413000"/>
              </a:tblGrid>
              <a:tr h="381000">
                <a:tc>
                  <a:txBody>
                    <a:bodyPr/>
                    <a:lstStyle/>
                    <a:p>
                      <a:pPr indent="0" lvl="0" marL="0" marR="0" rtl="0" algn="l">
                        <a:lnSpc>
                          <a:spcPct val="100000"/>
                        </a:lnSpc>
                        <a:spcBef>
                          <a:spcPts val="0"/>
                        </a:spcBef>
                        <a:spcAft>
                          <a:spcPts val="0"/>
                        </a:spcAft>
                        <a:buClr>
                          <a:srgbClr val="000000"/>
                        </a:buClr>
                        <a:buSzPts val="1400"/>
                        <a:buFont typeface="Arial"/>
                        <a:buNone/>
                      </a:pPr>
                      <a:r>
                        <a:rPr lang="en" sz="1400" u="none" cap="none" strike="noStrike"/>
                        <a:t>Header 1</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lang="en" sz="1400" u="none" cap="none" strike="noStrike"/>
                        <a:t>Header 2</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lang="en" sz="1400" u="none" cap="none" strike="noStrike"/>
                        <a:t>Header 3</a:t>
                      </a:r>
                      <a:endParaRPr sz="1400" u="none" cap="none" strike="noStrike"/>
                    </a:p>
                  </a:txBody>
                  <a:tcPr marT="91425" marB="91425" marR="91425" marL="91425"/>
                </a:tc>
              </a:tr>
              <a:tr h="381000">
                <a:tc>
                  <a:txBody>
                    <a:bodyPr/>
                    <a:lstStyle/>
                    <a:p>
                      <a:pPr indent="0" lvl="0" marL="0" marR="0" rtl="0" algn="l">
                        <a:lnSpc>
                          <a:spcPct val="100000"/>
                        </a:lnSpc>
                        <a:spcBef>
                          <a:spcPts val="0"/>
                        </a:spcBef>
                        <a:spcAft>
                          <a:spcPts val="0"/>
                        </a:spcAft>
                        <a:buClr>
                          <a:srgbClr val="000000"/>
                        </a:buClr>
                        <a:buSzPts val="1400"/>
                        <a:buFont typeface="Arial"/>
                        <a:buNone/>
                      </a:pPr>
                      <a:r>
                        <a:rPr lang="en" sz="1400" u="none" cap="none" strike="noStrike"/>
                        <a:t>Data 1</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lang="en" sz="1400" u="none" cap="none" strike="noStrike"/>
                        <a:t>Data 2</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lang="en" sz="1400" u="none" cap="none" strike="noStrike"/>
                        <a:t>Data 3</a:t>
                      </a:r>
                      <a:endParaRPr sz="1400" u="none" cap="none" strike="noStrike"/>
                    </a:p>
                  </a:txBody>
                  <a:tcPr marT="91425" marB="91425" marR="91425" marL="91425"/>
                </a:tc>
              </a:tr>
              <a:tr h="381000">
                <a:tc>
                  <a:txBody>
                    <a:bodyPr/>
                    <a:lstStyle/>
                    <a:p>
                      <a:pPr indent="0" lvl="0" marL="0" marR="0" rtl="0" algn="l">
                        <a:lnSpc>
                          <a:spcPct val="100000"/>
                        </a:lnSpc>
                        <a:spcBef>
                          <a:spcPts val="0"/>
                        </a:spcBef>
                        <a:spcAft>
                          <a:spcPts val="0"/>
                        </a:spcAft>
                        <a:buClr>
                          <a:srgbClr val="000000"/>
                        </a:buClr>
                        <a:buSzPts val="1400"/>
                        <a:buFont typeface="Arial"/>
                        <a:buNone/>
                      </a:pPr>
                      <a:r>
                        <a:rPr lang="en" sz="1400" u="none" cap="none" strike="noStrike"/>
                        <a:t>Data 4</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lang="en" sz="1400" u="none" cap="none" strike="noStrike"/>
                        <a:t>Data 5</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lang="en" sz="1400" u="none" cap="none" strike="noStrike"/>
                        <a:t>Data 6</a:t>
                      </a:r>
                      <a:endParaRPr sz="1400" u="none" cap="none" strike="noStrike"/>
                    </a:p>
                  </a:txBody>
                  <a:tcPr marT="91425" marB="91425" marR="91425" marL="91425"/>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9"/>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
              <a:t>Slide with chart</a:t>
            </a:r>
            <a:endParaRPr/>
          </a:p>
        </p:txBody>
      </p:sp>
      <p:sp>
        <p:nvSpPr>
          <p:cNvPr id="113" name="Google Shape;113;p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p>
            <a:pPr indent="0" lvl="0" marL="0" rtl="0" algn="r">
              <a:lnSpc>
                <a:spcPct val="100000"/>
              </a:lnSpc>
              <a:spcBef>
                <a:spcPts val="0"/>
              </a:spcBef>
              <a:spcAft>
                <a:spcPts val="0"/>
              </a:spcAft>
              <a:buSzPts val="1000"/>
              <a:buNone/>
            </a:pPr>
            <a:fld id="{00000000-1234-1234-1234-123412341234}" type="slidenum">
              <a:rPr lang="en"/>
              <a:t>‹#›</a:t>
            </a:fld>
            <a:endParaRPr/>
          </a:p>
        </p:txBody>
      </p:sp>
      <p:pic>
        <p:nvPicPr>
          <p:cNvPr id="114" name="Google Shape;114;p9" title="Points scored"/>
          <p:cNvPicPr preferRelativeResize="0"/>
          <p:nvPr/>
        </p:nvPicPr>
        <p:blipFill rotWithShape="1">
          <a:blip r:embed="rId3">
            <a:alphaModFix/>
          </a:blip>
          <a:srcRect b="0" l="0" r="0" t="0"/>
          <a:stretch/>
        </p:blipFill>
        <p:spPr>
          <a:xfrm>
            <a:off x="4236950" y="1236950"/>
            <a:ext cx="2909199" cy="1798849"/>
          </a:xfrm>
          <a:prstGeom prst="rect">
            <a:avLst/>
          </a:prstGeom>
          <a:noFill/>
          <a:ln>
            <a:noFill/>
          </a:ln>
        </p:spPr>
      </p:pic>
      <p:pic>
        <p:nvPicPr>
          <p:cNvPr id="115" name="Google Shape;115;p9" title="Points scored"/>
          <p:cNvPicPr preferRelativeResize="0"/>
          <p:nvPr/>
        </p:nvPicPr>
        <p:blipFill rotWithShape="1">
          <a:blip r:embed="rId4">
            <a:alphaModFix/>
          </a:blip>
          <a:srcRect b="0" l="0" r="0" t="0"/>
          <a:stretch/>
        </p:blipFill>
        <p:spPr>
          <a:xfrm>
            <a:off x="257187" y="3166599"/>
            <a:ext cx="2915742" cy="1802900"/>
          </a:xfrm>
          <a:prstGeom prst="rect">
            <a:avLst/>
          </a:prstGeom>
          <a:noFill/>
          <a:ln>
            <a:noFill/>
          </a:ln>
        </p:spPr>
      </p:pic>
      <p:pic>
        <p:nvPicPr>
          <p:cNvPr id="116" name="Google Shape;116;p9" title="Points scored"/>
          <p:cNvPicPr preferRelativeResize="0"/>
          <p:nvPr/>
        </p:nvPicPr>
        <p:blipFill rotWithShape="1">
          <a:blip r:embed="rId5">
            <a:alphaModFix/>
          </a:blip>
          <a:srcRect b="0" l="0" r="0" t="0"/>
          <a:stretch/>
        </p:blipFill>
        <p:spPr>
          <a:xfrm>
            <a:off x="4233675" y="3166599"/>
            <a:ext cx="2915742" cy="1802900"/>
          </a:xfrm>
          <a:prstGeom prst="rect">
            <a:avLst/>
          </a:prstGeom>
          <a:noFill/>
          <a:ln>
            <a:noFill/>
          </a:ln>
        </p:spPr>
      </p:pic>
      <p:pic>
        <p:nvPicPr>
          <p:cNvPr id="117" name="Google Shape;117;p9" title="Poin yang diperoleh"/>
          <p:cNvPicPr preferRelativeResize="0"/>
          <p:nvPr/>
        </p:nvPicPr>
        <p:blipFill>
          <a:blip r:embed="rId6">
            <a:alphaModFix/>
          </a:blip>
          <a:stretch>
            <a:fillRect/>
          </a:stretch>
        </p:blipFill>
        <p:spPr>
          <a:xfrm>
            <a:off x="152400" y="1170125"/>
            <a:ext cx="2982330" cy="1844074"/>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